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4"/>
  </p:sldMasterIdLst>
  <p:notesMasterIdLst>
    <p:notesMasterId r:id="rId9"/>
  </p:notesMasterIdLst>
  <p:handoutMasterIdLst>
    <p:handoutMasterId r:id="rId10"/>
  </p:handoutMasterIdLst>
  <p:sldIdLst>
    <p:sldId id="916" r:id="rId5"/>
    <p:sldId id="946" r:id="rId6"/>
    <p:sldId id="943" r:id="rId7"/>
    <p:sldId id="945" r:id="rId8"/>
  </p:sldIdLst>
  <p:sldSz cx="12193588" cy="6858000"/>
  <p:notesSz cx="6791325" cy="9925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6F904-F734-751A-6B26-64F3FC18894B}" name="Brendy Boogaard" initials="BB" userId="S::mail@brendyboogaard.nl::168aa659-3493-4da1-bcd4-0d55ee722326" providerId="AD"/>
  <p188:author id="{FF5724D3-3AC9-5129-1548-1AC323638B5E}" name="Bos, L.T. (Lisanne)" initials="BL(" userId="S::l.t.bos2@vu.nl::765a1779-a988-4666-8b5d-6d3a223594ba" providerId="AD"/>
  <p188:author id="{9CB41EE0-924A-D040-8161-002563C649EF}" name="Brendy Boogaard" initials="BB" userId="Brendy Booga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AED"/>
    <a:srgbClr val="F2BA2F"/>
    <a:srgbClr val="FFCC00"/>
    <a:srgbClr val="B31F10"/>
    <a:srgbClr val="307AAF"/>
    <a:srgbClr val="DFF2FD"/>
    <a:srgbClr val="0089CF"/>
    <a:srgbClr val="0077B3"/>
    <a:srgbClr val="E7EDF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DF8E2-4624-41F9-AD92-48A4D2F0951E}" v="1194" dt="2024-03-06T15:29:48.271"/>
    <p1510:client id="{EA5604F1-2A88-B841-08C0-228C8148BA16}" v="22" dt="2024-03-06T16:27:50.814"/>
  </p1510:revLst>
</p1510:revInfo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95" autoAdjust="0"/>
    <p:restoredTop sz="84985" autoAdjust="0"/>
  </p:normalViewPr>
  <p:slideViewPr>
    <p:cSldViewPr snapToGrid="0" snapToObjects="1" showGuides="1">
      <p:cViewPr varScale="1">
        <p:scale>
          <a:sx n="61" d="100"/>
          <a:sy n="61" d="100"/>
        </p:scale>
        <p:origin x="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3126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Beemster" userId="S::claudia.beemster@llokatalysator.nl::484be61e-65ac-42b7-9217-2701e46a20ff" providerId="AD" clId="Web-{EA5604F1-2A88-B841-08C0-228C8148BA16}"/>
    <pc:docChg chg="modSld">
      <pc:chgData name="Claudia Beemster" userId="S::claudia.beemster@llokatalysator.nl::484be61e-65ac-42b7-9217-2701e46a20ff" providerId="AD" clId="Web-{EA5604F1-2A88-B841-08C0-228C8148BA16}" dt="2024-03-06T16:27:50.814" v="21" actId="20577"/>
      <pc:docMkLst>
        <pc:docMk/>
      </pc:docMkLst>
      <pc:sldChg chg="modSp">
        <pc:chgData name="Claudia Beemster" userId="S::claudia.beemster@llokatalysator.nl::484be61e-65ac-42b7-9217-2701e46a20ff" providerId="AD" clId="Web-{EA5604F1-2A88-B841-08C0-228C8148BA16}" dt="2024-03-06T16:27:50.814" v="21" actId="20577"/>
        <pc:sldMkLst>
          <pc:docMk/>
          <pc:sldMk cId="3602276203" sldId="945"/>
        </pc:sldMkLst>
        <pc:spChg chg="mod">
          <ac:chgData name="Claudia Beemster" userId="S::claudia.beemster@llokatalysator.nl::484be61e-65ac-42b7-9217-2701e46a20ff" providerId="AD" clId="Web-{EA5604F1-2A88-B841-08C0-228C8148BA16}" dt="2024-03-06T16:27:50.814" v="21" actId="20577"/>
          <ac:spMkLst>
            <pc:docMk/>
            <pc:sldMk cId="3602276203" sldId="945"/>
            <ac:spMk id="3" creationId="{24DD49E5-58D0-541F-AFDB-8239B82818E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B6AA1-507F-4945-B81F-EB9766741E7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BFC85BC-76F9-4D83-8209-1BA12A62BC0B}">
      <dgm:prSet phldrT="[Tekst]" custT="1"/>
      <dgm:spPr>
        <a:solidFill>
          <a:srgbClr val="66AFD4"/>
        </a:solidFill>
        <a:ln>
          <a:noFill/>
        </a:ln>
      </dgm:spPr>
      <dgm:t>
        <a:bodyPr/>
        <a:lstStyle/>
        <a:p>
          <a:r>
            <a:rPr lang="nl-NL" sz="1600" b="1" dirty="0">
              <a:solidFill>
                <a:schemeClr val="bg2"/>
              </a:solidFill>
            </a:rPr>
            <a:t>4. Meelezen ter info</a:t>
          </a:r>
        </a:p>
      </dgm:t>
    </dgm:pt>
    <dgm:pt modelId="{447669C7-668F-4DB4-90D5-8936776F6A45}" type="parTrans" cxnId="{0ED419CC-8AA3-46AF-A58D-DCC5CD572640}">
      <dgm:prSet/>
      <dgm:spPr/>
      <dgm:t>
        <a:bodyPr/>
        <a:lstStyle/>
        <a:p>
          <a:endParaRPr lang="nl-NL"/>
        </a:p>
      </dgm:t>
    </dgm:pt>
    <dgm:pt modelId="{7E20ABAD-35BC-414E-96E0-2445B7545809}" type="sibTrans" cxnId="{0ED419CC-8AA3-46AF-A58D-DCC5CD572640}">
      <dgm:prSet/>
      <dgm:spPr/>
      <dgm:t>
        <a:bodyPr/>
        <a:lstStyle/>
        <a:p>
          <a:endParaRPr lang="nl-NL"/>
        </a:p>
      </dgm:t>
    </dgm:pt>
    <dgm:pt modelId="{3CC54D19-ADA4-4AC9-AF60-669775277AEA}">
      <dgm:prSet phldrT="[Teks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nl-NL" sz="1600" b="1" dirty="0">
              <a:solidFill>
                <a:schemeClr val="bg2"/>
              </a:solidFill>
            </a:rPr>
            <a:t>2. Input leveren</a:t>
          </a:r>
        </a:p>
      </dgm:t>
    </dgm:pt>
    <dgm:pt modelId="{18D4DE61-CFD2-49E8-B709-46B87F78239A}" type="parTrans" cxnId="{3AC744B9-98CD-46F3-98D4-174823FFCEB7}">
      <dgm:prSet/>
      <dgm:spPr/>
      <dgm:t>
        <a:bodyPr/>
        <a:lstStyle/>
        <a:p>
          <a:endParaRPr lang="nl-NL"/>
        </a:p>
      </dgm:t>
    </dgm:pt>
    <dgm:pt modelId="{95DBC267-3733-47A7-9025-24D171C3924D}" type="sibTrans" cxnId="{3AC744B9-98CD-46F3-98D4-174823FFCEB7}">
      <dgm:prSet/>
      <dgm:spPr/>
      <dgm:t>
        <a:bodyPr/>
        <a:lstStyle/>
        <a:p>
          <a:endParaRPr lang="nl-NL"/>
        </a:p>
      </dgm:t>
    </dgm:pt>
    <dgm:pt modelId="{9D80B6F4-45DD-475E-8801-4F296AA9D653}">
      <dgm:prSet phldrT="[Tekst]" custT="1"/>
      <dgm:spPr>
        <a:ln>
          <a:noFill/>
        </a:ln>
      </dgm:spPr>
      <dgm:t>
        <a:bodyPr/>
        <a:lstStyle/>
        <a:p>
          <a:r>
            <a:rPr lang="nl-NL" sz="1600" b="1" dirty="0">
              <a:solidFill>
                <a:schemeClr val="bg2"/>
              </a:solidFill>
            </a:rPr>
            <a:t>1. Mee schrijven</a:t>
          </a:r>
        </a:p>
      </dgm:t>
    </dgm:pt>
    <dgm:pt modelId="{BA797093-E3B5-44AC-AA5D-6F629F8E0221}" type="parTrans" cxnId="{E16A93A4-B7B4-4087-A9E4-E039D6474C74}">
      <dgm:prSet/>
      <dgm:spPr/>
      <dgm:t>
        <a:bodyPr/>
        <a:lstStyle/>
        <a:p>
          <a:endParaRPr lang="nl-NL"/>
        </a:p>
      </dgm:t>
    </dgm:pt>
    <dgm:pt modelId="{A281A031-FB2B-4391-AD51-A1EFA7343A6F}" type="sibTrans" cxnId="{E16A93A4-B7B4-4087-A9E4-E039D6474C74}">
      <dgm:prSet/>
      <dgm:spPr/>
      <dgm:t>
        <a:bodyPr/>
        <a:lstStyle/>
        <a:p>
          <a:endParaRPr lang="nl-NL"/>
        </a:p>
      </dgm:t>
    </dgm:pt>
    <dgm:pt modelId="{27B3115A-C760-4ACB-902F-01A8C5B2DF8A}">
      <dgm:prSet phldrT="[Tekst]" custT="1"/>
      <dgm:spPr>
        <a:solidFill>
          <a:srgbClr val="CBDAED"/>
        </a:solidFill>
        <a:ln>
          <a:noFill/>
        </a:ln>
      </dgm:spPr>
      <dgm:t>
        <a:bodyPr/>
        <a:lstStyle/>
        <a:p>
          <a:r>
            <a:rPr lang="nl-NL" sz="1600" b="1" dirty="0">
              <a:solidFill>
                <a:schemeClr val="bg1">
                  <a:lumMod val="50000"/>
                </a:schemeClr>
              </a:solidFill>
            </a:rPr>
            <a:t>0. Penvoerder</a:t>
          </a:r>
        </a:p>
      </dgm:t>
    </dgm:pt>
    <dgm:pt modelId="{FC066C12-19D5-47A2-A585-3D6C33708335}" type="parTrans" cxnId="{BBB83FD2-6E2E-46E1-BEC4-D63529438C1C}">
      <dgm:prSet/>
      <dgm:spPr/>
      <dgm:t>
        <a:bodyPr/>
        <a:lstStyle/>
        <a:p>
          <a:endParaRPr lang="nl-NL"/>
        </a:p>
      </dgm:t>
    </dgm:pt>
    <dgm:pt modelId="{CA2A83C8-FBC9-4633-ADFC-496BDCB5B6C7}" type="sibTrans" cxnId="{BBB83FD2-6E2E-46E1-BEC4-D63529438C1C}">
      <dgm:prSet/>
      <dgm:spPr/>
      <dgm:t>
        <a:bodyPr/>
        <a:lstStyle/>
        <a:p>
          <a:endParaRPr lang="nl-NL"/>
        </a:p>
      </dgm:t>
    </dgm:pt>
    <dgm:pt modelId="{B2A2C56F-0EC5-4062-ABD3-96177B52515D}">
      <dgm:prSet phldrT="[Tekst]" custT="1"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NL" sz="1600" b="1" dirty="0">
              <a:solidFill>
                <a:schemeClr val="bg1">
                  <a:lumMod val="50000"/>
                </a:schemeClr>
              </a:solidFill>
            </a:rPr>
            <a:t>3. Meelezen met feedback</a:t>
          </a:r>
        </a:p>
      </dgm:t>
    </dgm:pt>
    <dgm:pt modelId="{8BEB3507-E737-411E-803D-61B1A08F619A}" type="parTrans" cxnId="{40B664D4-FD92-420A-8875-1816AA984D33}">
      <dgm:prSet/>
      <dgm:spPr/>
      <dgm:t>
        <a:bodyPr/>
        <a:lstStyle/>
        <a:p>
          <a:endParaRPr lang="nl-NL"/>
        </a:p>
      </dgm:t>
    </dgm:pt>
    <dgm:pt modelId="{4DA557BF-FAF8-48BC-81EA-6EC139AA4EB0}" type="sibTrans" cxnId="{40B664D4-FD92-420A-8875-1816AA984D33}">
      <dgm:prSet/>
      <dgm:spPr/>
      <dgm:t>
        <a:bodyPr/>
        <a:lstStyle/>
        <a:p>
          <a:endParaRPr lang="nl-NL"/>
        </a:p>
      </dgm:t>
    </dgm:pt>
    <dgm:pt modelId="{9A1B85F9-238D-4DAE-8378-9437761ACBE5}" type="pres">
      <dgm:prSet presAssocID="{C59B6AA1-507F-4945-B81F-EB9766741E75}" presName="Name0" presStyleCnt="0">
        <dgm:presLayoutVars>
          <dgm:chMax val="7"/>
          <dgm:resizeHandles val="exact"/>
        </dgm:presLayoutVars>
      </dgm:prSet>
      <dgm:spPr/>
    </dgm:pt>
    <dgm:pt modelId="{16380368-E551-47FD-8A7E-A9DB0D78CD8B}" type="pres">
      <dgm:prSet presAssocID="{C59B6AA1-507F-4945-B81F-EB9766741E75}" presName="comp1" presStyleCnt="0"/>
      <dgm:spPr/>
    </dgm:pt>
    <dgm:pt modelId="{97EC190D-AAFE-4716-A158-4850BE75AA71}" type="pres">
      <dgm:prSet presAssocID="{C59B6AA1-507F-4945-B81F-EB9766741E75}" presName="circle1" presStyleLbl="node1" presStyleIdx="0" presStyleCnt="5"/>
      <dgm:spPr/>
    </dgm:pt>
    <dgm:pt modelId="{973F5718-50C8-4ACE-8F4F-17D12A8AE67D}" type="pres">
      <dgm:prSet presAssocID="{C59B6AA1-507F-4945-B81F-EB9766741E75}" presName="c1text" presStyleLbl="node1" presStyleIdx="0" presStyleCnt="5">
        <dgm:presLayoutVars>
          <dgm:bulletEnabled val="1"/>
        </dgm:presLayoutVars>
      </dgm:prSet>
      <dgm:spPr/>
    </dgm:pt>
    <dgm:pt modelId="{6F69688F-AE29-486B-8D5B-E22CD6B77AB5}" type="pres">
      <dgm:prSet presAssocID="{C59B6AA1-507F-4945-B81F-EB9766741E75}" presName="comp2" presStyleCnt="0"/>
      <dgm:spPr/>
    </dgm:pt>
    <dgm:pt modelId="{4124994F-01AB-4920-B866-85716D323CD2}" type="pres">
      <dgm:prSet presAssocID="{C59B6AA1-507F-4945-B81F-EB9766741E75}" presName="circle2" presStyleLbl="node1" presStyleIdx="1" presStyleCnt="5"/>
      <dgm:spPr/>
    </dgm:pt>
    <dgm:pt modelId="{3889E3C8-05AB-44E6-B202-0531D3AF0F0C}" type="pres">
      <dgm:prSet presAssocID="{C59B6AA1-507F-4945-B81F-EB9766741E75}" presName="c2text" presStyleLbl="node1" presStyleIdx="1" presStyleCnt="5">
        <dgm:presLayoutVars>
          <dgm:bulletEnabled val="1"/>
        </dgm:presLayoutVars>
      </dgm:prSet>
      <dgm:spPr/>
    </dgm:pt>
    <dgm:pt modelId="{41CC9709-A7C2-4ED0-A05F-9056FA1AC490}" type="pres">
      <dgm:prSet presAssocID="{C59B6AA1-507F-4945-B81F-EB9766741E75}" presName="comp3" presStyleCnt="0"/>
      <dgm:spPr/>
    </dgm:pt>
    <dgm:pt modelId="{5B28E313-AE8B-42F1-80E7-A423F3B06BFB}" type="pres">
      <dgm:prSet presAssocID="{C59B6AA1-507F-4945-B81F-EB9766741E75}" presName="circle3" presStyleLbl="node1" presStyleIdx="2" presStyleCnt="5"/>
      <dgm:spPr/>
    </dgm:pt>
    <dgm:pt modelId="{E8338603-6904-422E-A23E-0665140A6763}" type="pres">
      <dgm:prSet presAssocID="{C59B6AA1-507F-4945-B81F-EB9766741E75}" presName="c3text" presStyleLbl="node1" presStyleIdx="2" presStyleCnt="5">
        <dgm:presLayoutVars>
          <dgm:bulletEnabled val="1"/>
        </dgm:presLayoutVars>
      </dgm:prSet>
      <dgm:spPr/>
    </dgm:pt>
    <dgm:pt modelId="{A91EFDFE-C6BD-45BD-B36D-070B4E00DE12}" type="pres">
      <dgm:prSet presAssocID="{C59B6AA1-507F-4945-B81F-EB9766741E75}" presName="comp4" presStyleCnt="0"/>
      <dgm:spPr/>
    </dgm:pt>
    <dgm:pt modelId="{CC127B0D-A826-4AA9-9040-0C488C36EAB6}" type="pres">
      <dgm:prSet presAssocID="{C59B6AA1-507F-4945-B81F-EB9766741E75}" presName="circle4" presStyleLbl="node1" presStyleIdx="3" presStyleCnt="5"/>
      <dgm:spPr/>
    </dgm:pt>
    <dgm:pt modelId="{1F7CAB8A-FFA5-413E-8A49-19649D3F5B00}" type="pres">
      <dgm:prSet presAssocID="{C59B6AA1-507F-4945-B81F-EB9766741E75}" presName="c4text" presStyleLbl="node1" presStyleIdx="3" presStyleCnt="5">
        <dgm:presLayoutVars>
          <dgm:bulletEnabled val="1"/>
        </dgm:presLayoutVars>
      </dgm:prSet>
      <dgm:spPr/>
    </dgm:pt>
    <dgm:pt modelId="{EF3D5998-8CAA-4821-9883-8638666E02DD}" type="pres">
      <dgm:prSet presAssocID="{C59B6AA1-507F-4945-B81F-EB9766741E75}" presName="comp5" presStyleCnt="0"/>
      <dgm:spPr/>
    </dgm:pt>
    <dgm:pt modelId="{372216CD-259B-433B-B721-C62694A8303A}" type="pres">
      <dgm:prSet presAssocID="{C59B6AA1-507F-4945-B81F-EB9766741E75}" presName="circle5" presStyleLbl="node1" presStyleIdx="4" presStyleCnt="5"/>
      <dgm:spPr/>
    </dgm:pt>
    <dgm:pt modelId="{940BE7E6-03E2-413C-9C58-03A30B507171}" type="pres">
      <dgm:prSet presAssocID="{C59B6AA1-507F-4945-B81F-EB9766741E7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9DAF9711-E052-4685-BCCA-613E6E177D50}" type="presOf" srcId="{27B3115A-C760-4ACB-902F-01A8C5B2DF8A}" destId="{940BE7E6-03E2-413C-9C58-03A30B507171}" srcOrd="1" destOrd="0" presId="urn:microsoft.com/office/officeart/2005/8/layout/venn2"/>
    <dgm:cxn modelId="{C6AD0317-F241-4B04-9D3E-8B824E0F289E}" type="presOf" srcId="{9D80B6F4-45DD-475E-8801-4F296AA9D653}" destId="{1F7CAB8A-FFA5-413E-8A49-19649D3F5B00}" srcOrd="1" destOrd="0" presId="urn:microsoft.com/office/officeart/2005/8/layout/venn2"/>
    <dgm:cxn modelId="{108EF82A-A952-4121-A3B4-E0349C093467}" type="presOf" srcId="{1BFC85BC-76F9-4D83-8209-1BA12A62BC0B}" destId="{973F5718-50C8-4ACE-8F4F-17D12A8AE67D}" srcOrd="1" destOrd="0" presId="urn:microsoft.com/office/officeart/2005/8/layout/venn2"/>
    <dgm:cxn modelId="{A83B3D2B-B90F-4B85-8A2C-FA5341A8DD2C}" type="presOf" srcId="{B2A2C56F-0EC5-4062-ABD3-96177B52515D}" destId="{4124994F-01AB-4920-B866-85716D323CD2}" srcOrd="0" destOrd="0" presId="urn:microsoft.com/office/officeart/2005/8/layout/venn2"/>
    <dgm:cxn modelId="{977AFC33-0AF6-4668-920E-0584117FC813}" type="presOf" srcId="{9D80B6F4-45DD-475E-8801-4F296AA9D653}" destId="{CC127B0D-A826-4AA9-9040-0C488C36EAB6}" srcOrd="0" destOrd="0" presId="urn:microsoft.com/office/officeart/2005/8/layout/venn2"/>
    <dgm:cxn modelId="{F637DC40-F472-44DC-AF9A-BD417819A22F}" type="presOf" srcId="{B2A2C56F-0EC5-4062-ABD3-96177B52515D}" destId="{3889E3C8-05AB-44E6-B202-0531D3AF0F0C}" srcOrd="1" destOrd="0" presId="urn:microsoft.com/office/officeart/2005/8/layout/venn2"/>
    <dgm:cxn modelId="{756C0249-3906-4F0F-BA7F-01222CBDFE7C}" type="presOf" srcId="{C59B6AA1-507F-4945-B81F-EB9766741E75}" destId="{9A1B85F9-238D-4DAE-8378-9437761ACBE5}" srcOrd="0" destOrd="0" presId="urn:microsoft.com/office/officeart/2005/8/layout/venn2"/>
    <dgm:cxn modelId="{61FD536C-5BB1-4C8E-8B11-83341C748623}" type="presOf" srcId="{3CC54D19-ADA4-4AC9-AF60-669775277AEA}" destId="{E8338603-6904-422E-A23E-0665140A6763}" srcOrd="1" destOrd="0" presId="urn:microsoft.com/office/officeart/2005/8/layout/venn2"/>
    <dgm:cxn modelId="{E16A93A4-B7B4-4087-A9E4-E039D6474C74}" srcId="{C59B6AA1-507F-4945-B81F-EB9766741E75}" destId="{9D80B6F4-45DD-475E-8801-4F296AA9D653}" srcOrd="3" destOrd="0" parTransId="{BA797093-E3B5-44AC-AA5D-6F629F8E0221}" sibTransId="{A281A031-FB2B-4391-AD51-A1EFA7343A6F}"/>
    <dgm:cxn modelId="{3AC744B9-98CD-46F3-98D4-174823FFCEB7}" srcId="{C59B6AA1-507F-4945-B81F-EB9766741E75}" destId="{3CC54D19-ADA4-4AC9-AF60-669775277AEA}" srcOrd="2" destOrd="0" parTransId="{18D4DE61-CFD2-49E8-B709-46B87F78239A}" sibTransId="{95DBC267-3733-47A7-9025-24D171C3924D}"/>
    <dgm:cxn modelId="{FFCFFAC7-AC36-4D94-A808-51274E966D06}" type="presOf" srcId="{3CC54D19-ADA4-4AC9-AF60-669775277AEA}" destId="{5B28E313-AE8B-42F1-80E7-A423F3B06BFB}" srcOrd="0" destOrd="0" presId="urn:microsoft.com/office/officeart/2005/8/layout/venn2"/>
    <dgm:cxn modelId="{0ED419CC-8AA3-46AF-A58D-DCC5CD572640}" srcId="{C59B6AA1-507F-4945-B81F-EB9766741E75}" destId="{1BFC85BC-76F9-4D83-8209-1BA12A62BC0B}" srcOrd="0" destOrd="0" parTransId="{447669C7-668F-4DB4-90D5-8936776F6A45}" sibTransId="{7E20ABAD-35BC-414E-96E0-2445B7545809}"/>
    <dgm:cxn modelId="{BBB83FD2-6E2E-46E1-BEC4-D63529438C1C}" srcId="{C59B6AA1-507F-4945-B81F-EB9766741E75}" destId="{27B3115A-C760-4ACB-902F-01A8C5B2DF8A}" srcOrd="4" destOrd="0" parTransId="{FC066C12-19D5-47A2-A585-3D6C33708335}" sibTransId="{CA2A83C8-FBC9-4633-ADFC-496BDCB5B6C7}"/>
    <dgm:cxn modelId="{40B664D4-FD92-420A-8875-1816AA984D33}" srcId="{C59B6AA1-507F-4945-B81F-EB9766741E75}" destId="{B2A2C56F-0EC5-4062-ABD3-96177B52515D}" srcOrd="1" destOrd="0" parTransId="{8BEB3507-E737-411E-803D-61B1A08F619A}" sibTransId="{4DA557BF-FAF8-48BC-81EA-6EC139AA4EB0}"/>
    <dgm:cxn modelId="{10EB71E5-8121-4308-BBE5-B85D3C084EBE}" type="presOf" srcId="{1BFC85BC-76F9-4D83-8209-1BA12A62BC0B}" destId="{97EC190D-AAFE-4716-A158-4850BE75AA71}" srcOrd="0" destOrd="0" presId="urn:microsoft.com/office/officeart/2005/8/layout/venn2"/>
    <dgm:cxn modelId="{9AC743FB-DA8E-43EC-9189-BB32E3B60136}" type="presOf" srcId="{27B3115A-C760-4ACB-902F-01A8C5B2DF8A}" destId="{372216CD-259B-433B-B721-C62694A8303A}" srcOrd="0" destOrd="0" presId="urn:microsoft.com/office/officeart/2005/8/layout/venn2"/>
    <dgm:cxn modelId="{07A7F23D-841E-400E-A8AA-D59F19646E82}" type="presParOf" srcId="{9A1B85F9-238D-4DAE-8378-9437761ACBE5}" destId="{16380368-E551-47FD-8A7E-A9DB0D78CD8B}" srcOrd="0" destOrd="0" presId="urn:microsoft.com/office/officeart/2005/8/layout/venn2"/>
    <dgm:cxn modelId="{798AA7CB-0061-4D33-9BEB-23EFE812310D}" type="presParOf" srcId="{16380368-E551-47FD-8A7E-A9DB0D78CD8B}" destId="{97EC190D-AAFE-4716-A158-4850BE75AA71}" srcOrd="0" destOrd="0" presId="urn:microsoft.com/office/officeart/2005/8/layout/venn2"/>
    <dgm:cxn modelId="{EF4B3CCC-3706-453E-A2A3-2C41A3CBDF99}" type="presParOf" srcId="{16380368-E551-47FD-8A7E-A9DB0D78CD8B}" destId="{973F5718-50C8-4ACE-8F4F-17D12A8AE67D}" srcOrd="1" destOrd="0" presId="urn:microsoft.com/office/officeart/2005/8/layout/venn2"/>
    <dgm:cxn modelId="{EFCA6683-7DDA-48EE-8BF7-495AA786ADE8}" type="presParOf" srcId="{9A1B85F9-238D-4DAE-8378-9437761ACBE5}" destId="{6F69688F-AE29-486B-8D5B-E22CD6B77AB5}" srcOrd="1" destOrd="0" presId="urn:microsoft.com/office/officeart/2005/8/layout/venn2"/>
    <dgm:cxn modelId="{0C0FB639-9925-4555-806D-AFADA6073FDE}" type="presParOf" srcId="{6F69688F-AE29-486B-8D5B-E22CD6B77AB5}" destId="{4124994F-01AB-4920-B866-85716D323CD2}" srcOrd="0" destOrd="0" presId="urn:microsoft.com/office/officeart/2005/8/layout/venn2"/>
    <dgm:cxn modelId="{51789F7A-1BAF-41E8-93CB-61229200F6DA}" type="presParOf" srcId="{6F69688F-AE29-486B-8D5B-E22CD6B77AB5}" destId="{3889E3C8-05AB-44E6-B202-0531D3AF0F0C}" srcOrd="1" destOrd="0" presId="urn:microsoft.com/office/officeart/2005/8/layout/venn2"/>
    <dgm:cxn modelId="{0C3FA785-3B1A-4DA6-B507-1A101A589DCD}" type="presParOf" srcId="{9A1B85F9-238D-4DAE-8378-9437761ACBE5}" destId="{41CC9709-A7C2-4ED0-A05F-9056FA1AC490}" srcOrd="2" destOrd="0" presId="urn:microsoft.com/office/officeart/2005/8/layout/venn2"/>
    <dgm:cxn modelId="{2E6E8346-0A02-402B-8BD1-F423999AE7F7}" type="presParOf" srcId="{41CC9709-A7C2-4ED0-A05F-9056FA1AC490}" destId="{5B28E313-AE8B-42F1-80E7-A423F3B06BFB}" srcOrd="0" destOrd="0" presId="urn:microsoft.com/office/officeart/2005/8/layout/venn2"/>
    <dgm:cxn modelId="{5A3334FD-D461-4F37-B20B-47566720F17C}" type="presParOf" srcId="{41CC9709-A7C2-4ED0-A05F-9056FA1AC490}" destId="{E8338603-6904-422E-A23E-0665140A6763}" srcOrd="1" destOrd="0" presId="urn:microsoft.com/office/officeart/2005/8/layout/venn2"/>
    <dgm:cxn modelId="{E1EC6E84-987E-407B-BB73-820368682D04}" type="presParOf" srcId="{9A1B85F9-238D-4DAE-8378-9437761ACBE5}" destId="{A91EFDFE-C6BD-45BD-B36D-070B4E00DE12}" srcOrd="3" destOrd="0" presId="urn:microsoft.com/office/officeart/2005/8/layout/venn2"/>
    <dgm:cxn modelId="{A718AE01-1865-488A-A2AB-2B59F7BCAEF4}" type="presParOf" srcId="{A91EFDFE-C6BD-45BD-B36D-070B4E00DE12}" destId="{CC127B0D-A826-4AA9-9040-0C488C36EAB6}" srcOrd="0" destOrd="0" presId="urn:microsoft.com/office/officeart/2005/8/layout/venn2"/>
    <dgm:cxn modelId="{BDC07ECD-25AC-4DCB-B74E-E3F250B32F1E}" type="presParOf" srcId="{A91EFDFE-C6BD-45BD-B36D-070B4E00DE12}" destId="{1F7CAB8A-FFA5-413E-8A49-19649D3F5B00}" srcOrd="1" destOrd="0" presId="urn:microsoft.com/office/officeart/2005/8/layout/venn2"/>
    <dgm:cxn modelId="{346EEB68-8F1F-4F92-A9AC-D4733719CC13}" type="presParOf" srcId="{9A1B85F9-238D-4DAE-8378-9437761ACBE5}" destId="{EF3D5998-8CAA-4821-9883-8638666E02DD}" srcOrd="4" destOrd="0" presId="urn:microsoft.com/office/officeart/2005/8/layout/venn2"/>
    <dgm:cxn modelId="{FF99F442-BD5E-49EE-AF16-F99419C45ED2}" type="presParOf" srcId="{EF3D5998-8CAA-4821-9883-8638666E02DD}" destId="{372216CD-259B-433B-B721-C62694A8303A}" srcOrd="0" destOrd="0" presId="urn:microsoft.com/office/officeart/2005/8/layout/venn2"/>
    <dgm:cxn modelId="{E238263F-B20E-4169-9481-8C781F1B2428}" type="presParOf" srcId="{EF3D5998-8CAA-4821-9883-8638666E02DD}" destId="{940BE7E6-03E2-413C-9C58-03A30B5071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C190D-AAFE-4716-A158-4850BE75AA71}">
      <dsp:nvSpPr>
        <dsp:cNvPr id="0" name=""/>
        <dsp:cNvSpPr/>
      </dsp:nvSpPr>
      <dsp:spPr>
        <a:xfrm>
          <a:off x="1354843" y="0"/>
          <a:ext cx="5419372" cy="5419372"/>
        </a:xfrm>
        <a:prstGeom prst="ellipse">
          <a:avLst/>
        </a:prstGeom>
        <a:solidFill>
          <a:srgbClr val="66AF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bg2"/>
              </a:solidFill>
            </a:rPr>
            <a:t>4. Meelezen ter info</a:t>
          </a:r>
        </a:p>
      </dsp:txBody>
      <dsp:txXfrm>
        <a:off x="3048397" y="270968"/>
        <a:ext cx="2032264" cy="541937"/>
      </dsp:txXfrm>
    </dsp:sp>
    <dsp:sp modelId="{4124994F-01AB-4920-B866-85716D323CD2}">
      <dsp:nvSpPr>
        <dsp:cNvPr id="0" name=""/>
        <dsp:cNvSpPr/>
      </dsp:nvSpPr>
      <dsp:spPr>
        <a:xfrm>
          <a:off x="1761296" y="812905"/>
          <a:ext cx="4606466" cy="460646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bg1">
                  <a:lumMod val="50000"/>
                </a:schemeClr>
              </a:solidFill>
            </a:rPr>
            <a:t>3. Meelezen met feedback</a:t>
          </a:r>
        </a:p>
      </dsp:txBody>
      <dsp:txXfrm>
        <a:off x="3071260" y="1077777"/>
        <a:ext cx="1986538" cy="529743"/>
      </dsp:txXfrm>
    </dsp:sp>
    <dsp:sp modelId="{5B28E313-AE8B-42F1-80E7-A423F3B06BFB}">
      <dsp:nvSpPr>
        <dsp:cNvPr id="0" name=""/>
        <dsp:cNvSpPr/>
      </dsp:nvSpPr>
      <dsp:spPr>
        <a:xfrm>
          <a:off x="2167749" y="1625811"/>
          <a:ext cx="3793560" cy="379356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bg2"/>
              </a:solidFill>
            </a:rPr>
            <a:t>2. Input leveren</a:t>
          </a:r>
        </a:p>
      </dsp:txBody>
      <dsp:txXfrm>
        <a:off x="3082945" y="1887567"/>
        <a:ext cx="1963167" cy="523511"/>
      </dsp:txXfrm>
    </dsp:sp>
    <dsp:sp modelId="{CC127B0D-A826-4AA9-9040-0C488C36EAB6}">
      <dsp:nvSpPr>
        <dsp:cNvPr id="0" name=""/>
        <dsp:cNvSpPr/>
      </dsp:nvSpPr>
      <dsp:spPr>
        <a:xfrm>
          <a:off x="2574202" y="2438717"/>
          <a:ext cx="2980654" cy="2980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bg2"/>
              </a:solidFill>
            </a:rPr>
            <a:t>1. Mee schrijven</a:t>
          </a:r>
        </a:p>
      </dsp:txBody>
      <dsp:txXfrm>
        <a:off x="3259752" y="2706976"/>
        <a:ext cx="1609553" cy="536517"/>
      </dsp:txXfrm>
    </dsp:sp>
    <dsp:sp modelId="{372216CD-259B-433B-B721-C62694A8303A}">
      <dsp:nvSpPr>
        <dsp:cNvPr id="0" name=""/>
        <dsp:cNvSpPr/>
      </dsp:nvSpPr>
      <dsp:spPr>
        <a:xfrm>
          <a:off x="2980655" y="3251623"/>
          <a:ext cx="2167748" cy="2167748"/>
        </a:xfrm>
        <a:prstGeom prst="ellipse">
          <a:avLst/>
        </a:prstGeom>
        <a:solidFill>
          <a:srgbClr val="CBDAE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bg1">
                  <a:lumMod val="50000"/>
                </a:schemeClr>
              </a:solidFill>
            </a:rPr>
            <a:t>0. Penvoerder</a:t>
          </a:r>
        </a:p>
      </dsp:txBody>
      <dsp:txXfrm>
        <a:off x="3298114" y="3793560"/>
        <a:ext cx="1532829" cy="108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2908" cy="4979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6845" y="2"/>
            <a:ext cx="2942908" cy="4979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C0FAEF-3B2E-B84E-9D41-03FAF4D9BA9D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2908" cy="4979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6845" y="9427075"/>
            <a:ext cx="2942908" cy="4979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80B5BA-55A1-AE4F-80AA-7E4A4229F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2908" cy="4979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6845" y="2"/>
            <a:ext cx="2942908" cy="4979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12399FF-BCBA-A949-B505-2F356A9AA32F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3" y="4776430"/>
            <a:ext cx="5433060" cy="390799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2908" cy="4979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6845" y="9427075"/>
            <a:ext cx="2942908" cy="4979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0DBE6A-1E29-8C4E-B011-77BCFA8447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56F83F56-7ED0-46EC-A011-7B7F09875A99}"/>
              </a:ext>
            </a:extLst>
          </p:cNvPr>
          <p:cNvSpPr/>
          <p:nvPr userDrawn="1"/>
        </p:nvSpPr>
        <p:spPr>
          <a:xfrm flipH="1">
            <a:off x="-3" y="2136775"/>
            <a:ext cx="12193590" cy="4721224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271AF-05F5-48F9-9BE8-5E589B5A7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516E7-65B0-4FF8-A2D8-04AF6D77BA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3C024C33-3074-48C4-AE67-F22CD92A4DBC}"/>
              </a:ext>
            </a:extLst>
          </p:cNvPr>
          <p:cNvSpPr/>
          <p:nvPr userDrawn="1"/>
        </p:nvSpPr>
        <p:spPr>
          <a:xfrm flipH="1">
            <a:off x="-3" y="2136775"/>
            <a:ext cx="12193590" cy="4721224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D2FA5A-329B-4468-87F9-2EBFDB8D47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6E7E-F581-4414-AD65-78853E6BF0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7433-D4CB-462C-89D0-F11A0A21BC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0AEF6-D9EB-48B2-A7C6-6ED7B466EC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F02FB-EEA6-4DE9-B86D-173BE0BBC2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4ABC8-21F7-4E05-85DA-D130C88A09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62B0-D944-4CE2-971C-022869DC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0000" y="5958000"/>
            <a:ext cx="784800" cy="90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B636-43B2-44B1-AD57-97EDEF3E5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 Pro 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 Pro 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8">
            <a:extLst>
              <a:ext uri="{FF2B5EF4-FFF2-40B4-BE49-F238E27FC236}">
                <a16:creationId xmlns:a16="http://schemas.microsoft.com/office/drawing/2014/main" id="{E5E3C650-DA9F-C132-7536-E228A52AC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294210" cy="406808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lvl="1">
              <a:spcAft>
                <a:spcPts val="600"/>
              </a:spcAft>
            </a:pPr>
            <a:r>
              <a:rPr lang="nl-NL" sz="3100" dirty="0"/>
              <a:t>Grote aanvraag – bouwsteen 3</a:t>
            </a:r>
          </a:p>
          <a:p>
            <a:pPr lvl="1">
              <a:spcAft>
                <a:spcPts val="600"/>
              </a:spcAft>
            </a:pPr>
            <a:endParaRPr lang="nl-NL" sz="2900" dirty="0"/>
          </a:p>
          <a:p>
            <a:pPr lvl="1">
              <a:spcAft>
                <a:spcPts val="600"/>
              </a:spcAft>
            </a:pPr>
            <a:endParaRPr lang="nl-NL" sz="2900" dirty="0"/>
          </a:p>
          <a:p>
            <a:pPr lvl="1">
              <a:spcAft>
                <a:spcPts val="600"/>
              </a:spcAft>
            </a:pPr>
            <a:r>
              <a:rPr lang="nl-NL" sz="1700" dirty="0"/>
              <a:t>Hoe hebben wij in het proces tot de aanvraag een </a:t>
            </a:r>
            <a:r>
              <a:rPr lang="nl-NL" sz="1700" b="1" u="sng" dirty="0"/>
              <a:t>brede doorsnede medewerkers </a:t>
            </a:r>
            <a:r>
              <a:rPr lang="nl-NL" sz="1700" dirty="0"/>
              <a:t>aangehaakt?</a:t>
            </a:r>
          </a:p>
          <a:p>
            <a:pPr lvl="1">
              <a:spcAft>
                <a:spcPts val="600"/>
              </a:spcAft>
            </a:pPr>
            <a:endParaRPr lang="nl-NL" sz="1700" dirty="0"/>
          </a:p>
          <a:p>
            <a:pPr lvl="1"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r>
              <a:rPr lang="nl-NL" sz="1600" dirty="0"/>
              <a:t>Brendy Boogaard</a:t>
            </a:r>
          </a:p>
          <a:p>
            <a:pPr lvl="1">
              <a:spcAft>
                <a:spcPts val="600"/>
              </a:spcAft>
            </a:pPr>
            <a:r>
              <a:rPr lang="nl-NL" sz="1600" dirty="0"/>
              <a:t>Vrije Universiteit Amsterdam</a:t>
            </a:r>
          </a:p>
          <a:p>
            <a:pPr lvl="1"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endParaRPr lang="nl-NL" sz="2800" dirty="0"/>
          </a:p>
          <a:p>
            <a:pPr lvl="1">
              <a:spcAft>
                <a:spcPts val="600"/>
              </a:spcAft>
            </a:pPr>
            <a:endParaRPr lang="nl-NL" sz="2800" dirty="0"/>
          </a:p>
        </p:txBody>
      </p:sp>
      <p:pic>
        <p:nvPicPr>
          <p:cNvPr id="5" name="Tijdelijke aanduiding voor afbeelding 4" descr="Afbeelding met gebouw, overdekt, persoon, vloer&#10;&#10;Automatisch gegenereerde beschrijving">
            <a:extLst>
              <a:ext uri="{FF2B5EF4-FFF2-40B4-BE49-F238E27FC236}">
                <a16:creationId xmlns:a16="http://schemas.microsoft.com/office/drawing/2014/main" id="{C44EDE4E-8373-360C-5F2E-C0EA97BDDF7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t="33145" b="8821"/>
          <a:stretch/>
        </p:blipFill>
        <p:spPr>
          <a:xfrm>
            <a:off x="6322576" y="1685925"/>
            <a:ext cx="5421749" cy="4719600"/>
          </a:xfrm>
        </p:spPr>
      </p:pic>
    </p:spTree>
    <p:extLst>
      <p:ext uri="{BB962C8B-B14F-4D97-AF65-F5344CB8AC3E}">
        <p14:creationId xmlns:p14="http://schemas.microsoft.com/office/powerpoint/2010/main" val="139133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6F243-34D1-6D1D-A2F7-839ABC47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2922086" cy="782467"/>
          </a:xfrm>
        </p:spPr>
        <p:txBody>
          <a:bodyPr/>
          <a:lstStyle/>
          <a:p>
            <a:r>
              <a:rPr lang="nl-NL" dirty="0"/>
              <a:t>Wanneer begin je?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37BCDAA-94D3-EFFD-D1A0-D2BE38730F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D4B636-43B2-44B1-AD57-97EDEF3E577C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06ADB5C-F320-02F4-2A60-909E370F3A98}"/>
              </a:ext>
            </a:extLst>
          </p:cNvPr>
          <p:cNvGrpSpPr/>
          <p:nvPr/>
        </p:nvGrpSpPr>
        <p:grpSpPr>
          <a:xfrm>
            <a:off x="1959798" y="956362"/>
            <a:ext cx="9029746" cy="5080661"/>
            <a:chOff x="2032264" y="4188102"/>
            <a:chExt cx="8129059" cy="5080661"/>
          </a:xfrm>
        </p:grpSpPr>
        <p:sp>
          <p:nvSpPr>
            <p:cNvPr id="10" name="Vorm 9">
              <a:extLst>
                <a:ext uri="{FF2B5EF4-FFF2-40B4-BE49-F238E27FC236}">
                  <a16:creationId xmlns:a16="http://schemas.microsoft.com/office/drawing/2014/main" id="{561387EC-99D1-2021-A723-4FD7591D1368}"/>
                </a:ext>
              </a:extLst>
            </p:cNvPr>
            <p:cNvSpPr/>
            <p:nvPr/>
          </p:nvSpPr>
          <p:spPr>
            <a:xfrm>
              <a:off x="2032264" y="4188102"/>
              <a:ext cx="8129059" cy="5080661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1D39396-A85C-FBE0-14C9-B834A3507844}"/>
                </a:ext>
              </a:extLst>
            </p:cNvPr>
            <p:cNvSpPr/>
            <p:nvPr/>
          </p:nvSpPr>
          <p:spPr>
            <a:xfrm>
              <a:off x="3064654" y="7694774"/>
              <a:ext cx="211355" cy="211355"/>
            </a:xfrm>
            <a:prstGeom prst="ellipse">
              <a:avLst/>
            </a:prstGeom>
            <a:solidFill>
              <a:srgbClr val="0077B3"/>
            </a:solidFill>
            <a:ln>
              <a:solidFill>
                <a:srgbClr val="0077B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7C5D951-5EBD-388E-E5F5-D86B42DD1428}"/>
                </a:ext>
              </a:extLst>
            </p:cNvPr>
            <p:cNvSpPr/>
            <p:nvPr/>
          </p:nvSpPr>
          <p:spPr>
            <a:xfrm>
              <a:off x="4930274" y="6394818"/>
              <a:ext cx="310425" cy="301097"/>
            </a:xfrm>
            <a:prstGeom prst="ellipse">
              <a:avLst/>
            </a:prstGeom>
            <a:solidFill>
              <a:srgbClr val="0077B3"/>
            </a:solidFill>
            <a:ln>
              <a:solidFill>
                <a:srgbClr val="0077B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51B1A53-83C5-FB0C-1567-552C1DCA81E2}"/>
                </a:ext>
              </a:extLst>
            </p:cNvPr>
            <p:cNvSpPr/>
            <p:nvPr/>
          </p:nvSpPr>
          <p:spPr>
            <a:xfrm>
              <a:off x="7173893" y="5473509"/>
              <a:ext cx="528388" cy="528388"/>
            </a:xfrm>
            <a:prstGeom prst="ellipse">
              <a:avLst/>
            </a:prstGeom>
            <a:solidFill>
              <a:srgbClr val="0077B3"/>
            </a:solidFill>
            <a:ln>
              <a:solidFill>
                <a:srgbClr val="0077B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4A5B064-3641-63C3-9074-ACF6EA7EF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7588" y="4285990"/>
            <a:ext cx="1243745" cy="63047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nl-NL" sz="2000" dirty="0">
                <a:solidFill>
                  <a:srgbClr val="0077B3"/>
                </a:solidFill>
              </a:rPr>
              <a:t>2020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BFC85422-0E80-7F0D-4B9E-09C3D79F1766}"/>
              </a:ext>
            </a:extLst>
          </p:cNvPr>
          <p:cNvSpPr txBox="1">
            <a:spLocks/>
          </p:cNvSpPr>
          <p:nvPr/>
        </p:nvSpPr>
        <p:spPr>
          <a:xfrm>
            <a:off x="7002186" y="1599600"/>
            <a:ext cx="1243745" cy="348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nl-NL" sz="2000" dirty="0">
                <a:solidFill>
                  <a:srgbClr val="0077B3"/>
                </a:solidFill>
              </a:rPr>
              <a:t>okt 2023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AFA99C5F-2F56-7F2E-A97B-66A059FB4E71}"/>
              </a:ext>
            </a:extLst>
          </p:cNvPr>
          <p:cNvSpPr txBox="1">
            <a:spLocks/>
          </p:cNvSpPr>
          <p:nvPr/>
        </p:nvSpPr>
        <p:spPr>
          <a:xfrm>
            <a:off x="3341348" y="4636449"/>
            <a:ext cx="2243341" cy="63047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nl-NL" sz="1800" dirty="0">
              <a:solidFill>
                <a:srgbClr val="0077B3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0077B3"/>
                </a:solidFill>
              </a:rPr>
              <a:t>LLO als strategische ambitie</a:t>
            </a:r>
          </a:p>
          <a:p>
            <a:pPr algn="r">
              <a:spcAft>
                <a:spcPts val="600"/>
              </a:spcAft>
            </a:pPr>
            <a:endParaRPr lang="nl-NL" sz="2000" dirty="0">
              <a:solidFill>
                <a:srgbClr val="0077B3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6F4D9-11CD-D3D2-EE69-1E02CFE5B9E3}"/>
              </a:ext>
            </a:extLst>
          </p:cNvPr>
          <p:cNvSpPr txBox="1">
            <a:spLocks/>
          </p:cNvSpPr>
          <p:nvPr/>
        </p:nvSpPr>
        <p:spPr>
          <a:xfrm>
            <a:off x="3935158" y="2628348"/>
            <a:ext cx="1243745" cy="348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nl-NL" sz="2000" dirty="0">
                <a:solidFill>
                  <a:srgbClr val="0077B3"/>
                </a:solidFill>
              </a:rPr>
              <a:t>okt 2022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5CECE64-A50D-BF83-F887-DF04031EEAF8}"/>
              </a:ext>
            </a:extLst>
          </p:cNvPr>
          <p:cNvSpPr/>
          <p:nvPr/>
        </p:nvSpPr>
        <p:spPr>
          <a:xfrm>
            <a:off x="6917836" y="2484535"/>
            <a:ext cx="424397" cy="382065"/>
          </a:xfrm>
          <a:prstGeom prst="ellipse">
            <a:avLst/>
          </a:prstGeom>
          <a:solidFill>
            <a:srgbClr val="0077B3"/>
          </a:solidFill>
          <a:ln>
            <a:solidFill>
              <a:srgbClr val="0077B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0CC839E-7ED0-27AA-E0FD-9C69398DAF15}"/>
              </a:ext>
            </a:extLst>
          </p:cNvPr>
          <p:cNvSpPr txBox="1">
            <a:spLocks/>
          </p:cNvSpPr>
          <p:nvPr/>
        </p:nvSpPr>
        <p:spPr>
          <a:xfrm>
            <a:off x="5732310" y="1979038"/>
            <a:ext cx="1243745" cy="348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nl-NL" sz="2000" dirty="0">
                <a:solidFill>
                  <a:srgbClr val="0077B3"/>
                </a:solidFill>
              </a:rPr>
              <a:t>mei 2023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4B457A7-F26D-FE92-675F-35455D3DD80F}"/>
              </a:ext>
            </a:extLst>
          </p:cNvPr>
          <p:cNvSpPr txBox="1">
            <a:spLocks/>
          </p:cNvSpPr>
          <p:nvPr/>
        </p:nvSpPr>
        <p:spPr>
          <a:xfrm>
            <a:off x="5523723" y="3491841"/>
            <a:ext cx="2243341" cy="63047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nl-NL" sz="1800" dirty="0">
              <a:solidFill>
                <a:srgbClr val="0077B3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0077B3"/>
                </a:solidFill>
              </a:rPr>
              <a:t>Mid term review strategie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48859-A47C-A42B-49D0-2E9B9A3A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48" y="5129547"/>
            <a:ext cx="1363888" cy="1544182"/>
          </a:xfrm>
          <a:prstGeom prst="rect">
            <a:avLst/>
          </a:prstGeom>
        </p:spPr>
      </p:pic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F87436FB-CCDD-B22D-B6A6-B876EB7B7A06}"/>
              </a:ext>
            </a:extLst>
          </p:cNvPr>
          <p:cNvSpPr txBox="1">
            <a:spLocks/>
          </p:cNvSpPr>
          <p:nvPr/>
        </p:nvSpPr>
        <p:spPr>
          <a:xfrm>
            <a:off x="4768176" y="1483740"/>
            <a:ext cx="2243341" cy="630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nl-NL" sz="1500" dirty="0">
                <a:solidFill>
                  <a:srgbClr val="0077B3"/>
                </a:solidFill>
              </a:rPr>
              <a:t>Bestuurlijke besluitvorming over toekomstplan LLO</a:t>
            </a:r>
          </a:p>
          <a:p>
            <a:pPr algn="r">
              <a:lnSpc>
                <a:spcPct val="120000"/>
              </a:lnSpc>
              <a:spcAft>
                <a:spcPts val="600"/>
              </a:spcAft>
            </a:pPr>
            <a:endParaRPr lang="nl-NL" sz="1500" dirty="0">
              <a:solidFill>
                <a:srgbClr val="0077B3"/>
              </a:solidFill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1978439E-77F9-C90E-EF43-86B2B2C07DE7}"/>
              </a:ext>
            </a:extLst>
          </p:cNvPr>
          <p:cNvSpPr txBox="1">
            <a:spLocks/>
          </p:cNvSpPr>
          <p:nvPr/>
        </p:nvSpPr>
        <p:spPr>
          <a:xfrm>
            <a:off x="7332692" y="1082178"/>
            <a:ext cx="1826477" cy="630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DIN Pro Medium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2pPr>
            <a:lvl3pPr marL="450850" indent="-2778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DINPro" pitchFamily="2" charset="0"/>
                <a:ea typeface="+mn-ea"/>
                <a:cs typeface="Calibri Light" panose="020F0302020204030204" pitchFamily="34" charset="0"/>
              </a:defRPr>
            </a:lvl3pPr>
            <a:lvl4pPr marL="625475" indent="-174625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1800" b="0" i="0" kern="1200" dirty="0">
                <a:solidFill>
                  <a:schemeClr val="tx1"/>
                </a:solidFill>
                <a:latin typeface="DINPro" pitchFamily="2" charset="0"/>
                <a:ea typeface="+mn-ea"/>
                <a:cs typeface="+mn-cs"/>
              </a:defRPr>
            </a:lvl4pPr>
            <a:lvl5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1500" dirty="0">
                <a:solidFill>
                  <a:srgbClr val="0077B3"/>
                </a:solidFill>
              </a:rPr>
              <a:t>Grote aanvraag bouwsteen 3 ingediend</a:t>
            </a:r>
          </a:p>
          <a:p>
            <a:pPr algn="r">
              <a:spcAft>
                <a:spcPts val="600"/>
              </a:spcAft>
            </a:pPr>
            <a:endParaRPr lang="nl-NL" sz="2000" dirty="0">
              <a:solidFill>
                <a:srgbClr val="007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E4151B1-6ED6-BA42-DA47-3606CAFD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wrap="none" anchor="ctr">
            <a:normAutofit/>
          </a:bodyPr>
          <a:lstStyle/>
          <a:p>
            <a:r>
              <a:rPr lang="en-US" dirty="0"/>
              <a:t>Wie betrek je en hoe?</a:t>
            </a:r>
          </a:p>
        </p:txBody>
      </p:sp>
      <p:pic>
        <p:nvPicPr>
          <p:cNvPr id="1026" name="Picture 2" descr="Grenswerkers werken samen over grenzen van teams en organisaties - Boom  Management">
            <a:extLst>
              <a:ext uri="{FF2B5EF4-FFF2-40B4-BE49-F238E27FC236}">
                <a16:creationId xmlns:a16="http://schemas.microsoft.com/office/drawing/2014/main" id="{D7618491-061F-7932-725D-CF3803EE9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r="2" b="2"/>
          <a:stretch/>
        </p:blipFill>
        <p:spPr bwMode="auto">
          <a:xfrm>
            <a:off x="8543933" y="1684335"/>
            <a:ext cx="3206733" cy="2047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372F992B-A543-940F-534F-55C908182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2273" y="1684335"/>
            <a:ext cx="6509335" cy="427037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1" dirty="0">
                <a:latin typeface="DIN Pro Medium"/>
              </a:rPr>
              <a:t>Alle faculteiten en diensten gevraagd</a:t>
            </a:r>
            <a:r>
              <a:rPr lang="nl-NL" sz="1600" dirty="0">
                <a:latin typeface="DIN Pro Medium"/>
              </a:rPr>
              <a:t>: wat helpt en hindert om LLO vorm te geven?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b="1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1" dirty="0">
                <a:latin typeface="DIN Pro Medium"/>
              </a:rPr>
              <a:t>Gezamenlijke projecten</a:t>
            </a:r>
            <a:r>
              <a:rPr lang="nl-NL" sz="1600" dirty="0">
                <a:latin typeface="DIN Pro Medium"/>
              </a:rPr>
              <a:t>: wetenschappelijk én ondersteunend personeel, voorlopers én eenheden die willen aansluiten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000" dirty="0">
              <a:solidFill>
                <a:schemeClr val="tx2"/>
              </a:solidFill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DIN Pro Medium"/>
              </a:rPr>
              <a:t>Regelmatig naar </a:t>
            </a:r>
            <a:r>
              <a:rPr lang="nl-NL" sz="1600" b="1" dirty="0">
                <a:latin typeface="DIN Pro Medium"/>
              </a:rPr>
              <a:t>bestuurlijke gremia (</a:t>
            </a:r>
            <a:r>
              <a:rPr lang="nl-NL" sz="1600" dirty="0">
                <a:latin typeface="DIN Pro Medium"/>
              </a:rPr>
              <a:t>CvB, RvT, OR, faculteitsbesturen en dienstdirecties) om te informeren, input op te halen en/of besluitvorming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DIN Pro Medium"/>
              </a:rPr>
              <a:t>Uit de analyse van </a:t>
            </a:r>
            <a:r>
              <a:rPr lang="nl-NL" sz="1600" i="1" dirty="0">
                <a:latin typeface="DIN Pro Medium"/>
              </a:rPr>
              <a:t>lessons learned </a:t>
            </a:r>
            <a:r>
              <a:rPr lang="nl-NL" sz="1600" dirty="0">
                <a:latin typeface="DIN Pro Medium"/>
              </a:rPr>
              <a:t>komt het toekomstplan voor LLO voort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DIN Pro Medium"/>
              </a:rPr>
              <a:t>De aanvraag is in lijn met én draagt bij aan dat toekomstplan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>
              <a:latin typeface="DIN Pro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1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50D07E-1059-3B54-3AA4-4FF122F2DA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0000" y="5958000"/>
            <a:ext cx="784800" cy="90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D4B636-43B2-44B1-AD57-97EDEF3E577C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28" name="Tijdelijke aanduiding voor afbeelding 27" descr="Afbeelding met overdekt, kleding, stoel, Kantoorgebouw&#10;&#10;Automatisch gegenereerde beschrijving">
            <a:extLst>
              <a:ext uri="{FF2B5EF4-FFF2-40B4-BE49-F238E27FC236}">
                <a16:creationId xmlns:a16="http://schemas.microsoft.com/office/drawing/2014/main" id="{A2739D46-1FEF-FD12-43D4-F3830D4BC4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983" t="14301" b="6316"/>
          <a:stretch/>
        </p:blipFill>
        <p:spPr>
          <a:xfrm>
            <a:off x="8543925" y="3881436"/>
            <a:ext cx="3206750" cy="2074864"/>
          </a:xfrm>
        </p:spPr>
      </p:pic>
      <p:sp>
        <p:nvSpPr>
          <p:cNvPr id="29" name="Pijl: omlaag 28">
            <a:extLst>
              <a:ext uri="{FF2B5EF4-FFF2-40B4-BE49-F238E27FC236}">
                <a16:creationId xmlns:a16="http://schemas.microsoft.com/office/drawing/2014/main" id="{660B3F8F-FA60-20D6-462E-99F31BE35CD0}"/>
              </a:ext>
            </a:extLst>
          </p:cNvPr>
          <p:cNvSpPr/>
          <p:nvPr/>
        </p:nvSpPr>
        <p:spPr>
          <a:xfrm>
            <a:off x="2269657" y="2235112"/>
            <a:ext cx="336884" cy="36119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30" name="Pijl: omlaag 29">
            <a:extLst>
              <a:ext uri="{FF2B5EF4-FFF2-40B4-BE49-F238E27FC236}">
                <a16:creationId xmlns:a16="http://schemas.microsoft.com/office/drawing/2014/main" id="{B43346A2-9B7C-CC56-430C-BA3279BC670F}"/>
              </a:ext>
            </a:extLst>
          </p:cNvPr>
          <p:cNvSpPr/>
          <p:nvPr/>
        </p:nvSpPr>
        <p:spPr>
          <a:xfrm>
            <a:off x="2269657" y="4149729"/>
            <a:ext cx="336884" cy="36119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3642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FE7C4-B9D8-171A-0619-3794F8ED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4730750" cy="782467"/>
          </a:xfrm>
        </p:spPr>
        <p:txBody>
          <a:bodyPr wrap="none" anchor="ctr">
            <a:normAutofit/>
          </a:bodyPr>
          <a:lstStyle/>
          <a:p>
            <a:r>
              <a:rPr lang="nl-NL" dirty="0"/>
              <a:t>Praktische tips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DD49E5-58D0-541F-AFDB-8239B8281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4730749" cy="4719467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nl-NL" sz="1600" dirty="0">
              <a:effectLst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nl-NL" sz="1600" dirty="0">
                <a:solidFill>
                  <a:schemeClr val="bg1"/>
                </a:solidFill>
              </a:rPr>
              <a:t>Organiseer tijdig het bestuurlijk proces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nl-NL" sz="16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nl-NL" sz="1600" dirty="0">
                <a:solidFill>
                  <a:schemeClr val="bg1"/>
                </a:solidFill>
              </a:rPr>
              <a:t>Sluit aan bij de structuren/overleggen die er al zijn 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nl-NL" sz="16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nl-NL" sz="1600" dirty="0">
                <a:solidFill>
                  <a:schemeClr val="bg1"/>
                </a:solidFill>
              </a:rPr>
              <a:t>Zorg voor brede betrokkenheid, maar wees duidelijk over wie welke rol heeft in het aanvraagproces</a:t>
            </a:r>
          </a:p>
          <a:p>
            <a:pPr marL="793750" lvl="2" indent="-342900">
              <a:buFont typeface="Symbol" panose="05050102010706020507" pitchFamily="18" charset="2"/>
              <a:buChar char=""/>
            </a:pPr>
            <a:endParaRPr lang="nl-NL" sz="1600" dirty="0">
              <a:solidFill>
                <a:schemeClr val="bg1"/>
              </a:solidFill>
              <a:latin typeface="DIN Pro Medium" pitchFamily="2" charset="0"/>
              <a:cs typeface="+mn-cs"/>
            </a:endParaRPr>
          </a:p>
          <a:p>
            <a:pPr marL="793750" lvl="2" indent="-3429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/>
                </a:solidFill>
                <a:latin typeface="DIN Pro Medium"/>
                <a:cs typeface="+mn-cs"/>
              </a:rPr>
              <a:t>Collega’s die meegaan naar het gesprek met de </a:t>
            </a:r>
            <a:r>
              <a:rPr lang="nl-NL" sz="1600">
                <a:solidFill>
                  <a:schemeClr val="bg1"/>
                </a:solidFill>
                <a:latin typeface="DIN Pro Medium"/>
                <a:cs typeface="+mn-cs"/>
              </a:rPr>
              <a:t>beoordelingscommissie moeten de </a:t>
            </a:r>
            <a:r>
              <a:rPr lang="nl-NL" sz="1600" dirty="0">
                <a:solidFill>
                  <a:schemeClr val="bg1"/>
                </a:solidFill>
                <a:latin typeface="DIN Pro Medium"/>
                <a:cs typeface="+mn-cs"/>
              </a:rPr>
              <a:t>afwegingen en keuzes gedurende het proces meemaken (eerste ring)</a:t>
            </a:r>
          </a:p>
          <a:p>
            <a:pPr marL="793750" lvl="2" indent="-342900">
              <a:buFont typeface="Symbol" panose="05050102010706020507" pitchFamily="18" charset="2"/>
              <a:buChar char=""/>
            </a:pPr>
            <a:endParaRPr lang="nl-NL" sz="1600" dirty="0">
              <a:solidFill>
                <a:schemeClr val="bg1"/>
              </a:solidFill>
              <a:latin typeface="DIN Pro Medium"/>
            </a:endParaRPr>
          </a:p>
          <a:p>
            <a:pPr marL="793750" lvl="2" indent="-3429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/>
                </a:solidFill>
                <a:latin typeface="DIN Pro Medium"/>
              </a:rPr>
              <a:t>Alle eenheden die (mede)verantwoordelijk worden voor de uitvoering van het project geven commitment op projectdoelen, activiteitenplan en begroting (tweede ring) 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nl-NL" sz="1600" dirty="0"/>
          </a:p>
          <a:p>
            <a:pPr lvl="0">
              <a:lnSpc>
                <a:spcPct val="110000"/>
              </a:lnSpc>
            </a:pPr>
            <a:endParaRPr lang="nl-NL" sz="1600" dirty="0">
              <a:effectLst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nl-NL" sz="1600" dirty="0"/>
          </a:p>
          <a:p>
            <a:pPr lvl="0"/>
            <a:endParaRPr lang="nl-NL" sz="1600" dirty="0"/>
          </a:p>
          <a:p>
            <a:pPr lvl="0"/>
            <a:endParaRPr lang="nl-NL" sz="1600" dirty="0">
              <a:effectLst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600" dirty="0">
              <a:effectLst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600" dirty="0">
              <a:effectLst/>
            </a:endParaRPr>
          </a:p>
          <a:p>
            <a:pPr marL="457200">
              <a:spcAft>
                <a:spcPts val="800"/>
              </a:spcAft>
            </a:pPr>
            <a:endParaRPr lang="nl-NL" sz="1600" dirty="0"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D3D2F1-FD63-AF1E-92CD-AF83BD9D58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0000" y="5958000"/>
            <a:ext cx="784800" cy="90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D4B636-43B2-44B1-AD57-97EDEF3E577C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C9CCAB-8B34-6437-3951-75FE03AF9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717227"/>
              </p:ext>
            </p:extLst>
          </p:nvPr>
        </p:nvGraphicFramePr>
        <p:xfrm>
          <a:off x="5083374" y="835367"/>
          <a:ext cx="8129059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2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96BE626E-5F20-4262-8A21-39B32B3E1B30}" vid="{49E85636-67A3-432A-9F2D-0F1AF50170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c411b-27cd-48c7-8d6f-e7f15b98bf49">
      <Terms xmlns="http://schemas.microsoft.com/office/infopath/2007/PartnerControls"/>
    </lcf76f155ced4ddcb4097134ff3c332f>
    <TaxCatchAll xmlns="f47eb262-b0b6-4a73-97aa-f9bf387086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51B6D20EA7443814551DED1569233" ma:contentTypeVersion="14" ma:contentTypeDescription="Create a new document." ma:contentTypeScope="" ma:versionID="72e59b231c20ffb8ff25b9479df2b9d4">
  <xsd:schema xmlns:xsd="http://www.w3.org/2001/XMLSchema" xmlns:xs="http://www.w3.org/2001/XMLSchema" xmlns:p="http://schemas.microsoft.com/office/2006/metadata/properties" xmlns:ns2="b3bc411b-27cd-48c7-8d6f-e7f15b98bf49" xmlns:ns3="f47eb262-b0b6-4a73-97aa-f9bf3870865c" targetNamespace="http://schemas.microsoft.com/office/2006/metadata/properties" ma:root="true" ma:fieldsID="0650976e5726a68b559301e16c492e50" ns2:_="" ns3:_="">
    <xsd:import namespace="b3bc411b-27cd-48c7-8d6f-e7f15b98bf49"/>
    <xsd:import namespace="f47eb262-b0b6-4a73-97aa-f9bf3870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c411b-27cd-48c7-8d6f-e7f15b98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6eb76ce-677d-4617-aee1-d24d0dd6f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b262-b0b6-4a73-97aa-f9bf3870865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7686d4-739a-4c00-8d7b-67ff82792770}" ma:internalName="TaxCatchAll" ma:showField="CatchAllData" ma:web="f47eb262-b0b6-4a73-97aa-f9bf3870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7FB6D-FB0B-4B13-9DE5-E03D1E0B8146}">
  <ds:schemaRefs>
    <ds:schemaRef ds:uri="http://schemas.microsoft.com/office/2006/metadata/properties"/>
    <ds:schemaRef ds:uri="http://schemas.microsoft.com/office/infopath/2007/PartnerControls"/>
    <ds:schemaRef ds:uri="b3bc411b-27cd-48c7-8d6f-e7f15b98bf49"/>
    <ds:schemaRef ds:uri="f47eb262-b0b6-4a73-97aa-f9bf3870865c"/>
  </ds:schemaRefs>
</ds:datastoreItem>
</file>

<file path=customXml/itemProps2.xml><?xml version="1.0" encoding="utf-8"?>
<ds:datastoreItem xmlns:ds="http://schemas.openxmlformats.org/officeDocument/2006/customXml" ds:itemID="{4A56F122-5F2C-4734-91BB-EA5A3F11D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B1FF2-F766-44F0-8B4E-942FF67FD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c411b-27cd-48c7-8d6f-e7f15b98bf49"/>
    <ds:schemaRef ds:uri="f47eb262-b0b6-4a73-97aa-f9bf38708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 presentation (1)</Template>
  <TotalTime>0</TotalTime>
  <Words>248</Words>
  <Application>Microsoft Office PowerPoint</Application>
  <PresentationFormat>Custom</PresentationFormat>
  <Paragraphs>61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VU layout</vt:lpstr>
      <vt:lpstr>PowerPoint Presentation</vt:lpstr>
      <vt:lpstr>Wanneer begin je?</vt:lpstr>
      <vt:lpstr>Wie betrek je en hoe?</vt:lpstr>
      <vt:lpstr>Praktische tips</vt:lpstr>
    </vt:vector>
  </TitlesOfParts>
  <Manager/>
  <Company>VU Amsterdam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Brendy Boogaard</dc:creator>
  <cp:keywords/>
  <dc:description/>
  <cp:lastModifiedBy>Claudia Beemster</cp:lastModifiedBy>
  <cp:revision>64</cp:revision>
  <cp:lastPrinted>2023-09-10T07:50:37Z</cp:lastPrinted>
  <dcterms:created xsi:type="dcterms:W3CDTF">2021-04-29T07:25:01Z</dcterms:created>
  <dcterms:modified xsi:type="dcterms:W3CDTF">2024-03-06T16:27:52Z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  <property fmtid="{D5CDD505-2E9C-101B-9397-08002B2CF9AE}" pid="4" name="ContentTypeId">
    <vt:lpwstr>0x010100A3951B6D20EA7443814551DED1569233</vt:lpwstr>
  </property>
  <property fmtid="{D5CDD505-2E9C-101B-9397-08002B2CF9AE}" pid="5" name="MediaServiceImageTags">
    <vt:lpwstr/>
  </property>
</Properties>
</file>