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sldIdLst>
    <p:sldId id="694" r:id="rId3"/>
    <p:sldId id="729" r:id="rId4"/>
    <p:sldId id="725" r:id="rId5"/>
    <p:sldId id="715" r:id="rId6"/>
    <p:sldId id="716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2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CE77D0-3D31-4449-AEFB-57EDE1A95AA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C11DC494-B772-4B00-9E97-982AE280D8D6}">
      <dgm:prSet phldrT="[Tekst]"/>
      <dgm:spPr/>
      <dgm:t>
        <a:bodyPr/>
        <a:lstStyle/>
        <a:p>
          <a:r>
            <a:rPr lang="nl-NL" dirty="0"/>
            <a:t>MNEXT Breda</a:t>
          </a:r>
        </a:p>
      </dgm:t>
    </dgm:pt>
    <dgm:pt modelId="{B605C231-1D0E-4636-A4DA-F6B767A89B73}" type="parTrans" cxnId="{E1A972AD-1E20-4929-B458-A895CBC23A54}">
      <dgm:prSet/>
      <dgm:spPr/>
      <dgm:t>
        <a:bodyPr/>
        <a:lstStyle/>
        <a:p>
          <a:endParaRPr lang="nl-NL"/>
        </a:p>
      </dgm:t>
    </dgm:pt>
    <dgm:pt modelId="{9720FBB7-E236-42E0-BD3F-6D171E9E6BBA}" type="sibTrans" cxnId="{E1A972AD-1E20-4929-B458-A895CBC23A54}">
      <dgm:prSet/>
      <dgm:spPr/>
      <dgm:t>
        <a:bodyPr/>
        <a:lstStyle/>
        <a:p>
          <a:endParaRPr lang="nl-NL"/>
        </a:p>
      </dgm:t>
    </dgm:pt>
    <dgm:pt modelId="{984702E4-6BC9-468E-9B66-C4AE36DDE7B1}">
      <dgm:prSet phldrT="[Tekst]"/>
      <dgm:spPr/>
      <dgm:t>
        <a:bodyPr/>
        <a:lstStyle/>
        <a:p>
          <a:r>
            <a:rPr lang="nl-NL" dirty="0"/>
            <a:t>Installatietechniek met smart </a:t>
          </a:r>
          <a:r>
            <a:rPr lang="nl-NL" dirty="0" err="1"/>
            <a:t>grids</a:t>
          </a:r>
          <a:endParaRPr lang="nl-NL" dirty="0"/>
        </a:p>
      </dgm:t>
    </dgm:pt>
    <dgm:pt modelId="{372D4EBE-0AF5-4FB1-AF6F-B24292936343}" type="parTrans" cxnId="{D82A3ED1-39C2-44F8-B921-6C7322A76CD7}">
      <dgm:prSet/>
      <dgm:spPr/>
      <dgm:t>
        <a:bodyPr/>
        <a:lstStyle/>
        <a:p>
          <a:endParaRPr lang="nl-NL"/>
        </a:p>
      </dgm:t>
    </dgm:pt>
    <dgm:pt modelId="{318DF5A7-FB6E-4E56-8F4D-8367BC1F831D}" type="sibTrans" cxnId="{D82A3ED1-39C2-44F8-B921-6C7322A76CD7}">
      <dgm:prSet/>
      <dgm:spPr/>
      <dgm:t>
        <a:bodyPr/>
        <a:lstStyle/>
        <a:p>
          <a:endParaRPr lang="nl-NL"/>
        </a:p>
      </dgm:t>
    </dgm:pt>
    <dgm:pt modelId="{9EC7D52B-6F1C-4452-A01E-2742AA67DBA9}">
      <dgm:prSet phldrT="[Tekst]"/>
      <dgm:spPr/>
      <dgm:t>
        <a:bodyPr/>
        <a:lstStyle/>
        <a:p>
          <a:r>
            <a:rPr lang="nl-NL" dirty="0"/>
            <a:t>Leren van andere plekken en niet wiel opnieuw uitvinden</a:t>
          </a:r>
        </a:p>
      </dgm:t>
    </dgm:pt>
    <dgm:pt modelId="{17334179-D47B-400B-87EC-FBC175C5CCFA}" type="parTrans" cxnId="{2BC4D823-E00D-445E-8CD8-84A04C3BEB99}">
      <dgm:prSet/>
      <dgm:spPr/>
      <dgm:t>
        <a:bodyPr/>
        <a:lstStyle/>
        <a:p>
          <a:endParaRPr lang="nl-NL"/>
        </a:p>
      </dgm:t>
    </dgm:pt>
    <dgm:pt modelId="{1C575C4F-70EF-4762-B5EC-345DB50142DD}" type="sibTrans" cxnId="{2BC4D823-E00D-445E-8CD8-84A04C3BEB99}">
      <dgm:prSet/>
      <dgm:spPr/>
      <dgm:t>
        <a:bodyPr/>
        <a:lstStyle/>
        <a:p>
          <a:endParaRPr lang="nl-NL"/>
        </a:p>
      </dgm:t>
    </dgm:pt>
    <dgm:pt modelId="{47088DD1-6FF4-4CE8-AD41-C1ACB059DD8E}">
      <dgm:prSet phldrT="[Tekst]"/>
      <dgm:spPr/>
      <dgm:t>
        <a:bodyPr/>
        <a:lstStyle/>
        <a:p>
          <a:r>
            <a:rPr lang="nl-NL" dirty="0"/>
            <a:t>SPARK Campus Den Bosch</a:t>
          </a:r>
        </a:p>
      </dgm:t>
    </dgm:pt>
    <dgm:pt modelId="{245C7E16-FD42-49D9-A62A-6CF6E06A65EA}" type="parTrans" cxnId="{F47A26A1-D5D2-41DB-898D-74BB00B287AB}">
      <dgm:prSet/>
      <dgm:spPr/>
      <dgm:t>
        <a:bodyPr/>
        <a:lstStyle/>
        <a:p>
          <a:endParaRPr lang="nl-NL"/>
        </a:p>
      </dgm:t>
    </dgm:pt>
    <dgm:pt modelId="{DAD0ED05-AE1C-4CFF-8F4C-E42B4BF3C81E}" type="sibTrans" cxnId="{F47A26A1-D5D2-41DB-898D-74BB00B287AB}">
      <dgm:prSet/>
      <dgm:spPr/>
      <dgm:t>
        <a:bodyPr/>
        <a:lstStyle/>
        <a:p>
          <a:endParaRPr lang="nl-NL"/>
        </a:p>
      </dgm:t>
    </dgm:pt>
    <dgm:pt modelId="{7F127C71-AB3C-4F67-BFF9-2B4056556B62}">
      <dgm:prSet phldrT="[Tekst]"/>
      <dgm:spPr/>
      <dgm:t>
        <a:bodyPr/>
        <a:lstStyle/>
        <a:p>
          <a:r>
            <a:rPr lang="nl-NL" dirty="0"/>
            <a:t>Smart makers </a:t>
          </a:r>
          <a:r>
            <a:rPr lang="nl-NL" dirty="0" err="1"/>
            <a:t>academy</a:t>
          </a:r>
          <a:r>
            <a:rPr lang="nl-NL" dirty="0"/>
            <a:t> model </a:t>
          </a:r>
          <a:r>
            <a:rPr lang="nl-NL" dirty="0" err="1"/>
            <a:t>doorontwikkelen</a:t>
          </a:r>
          <a:r>
            <a:rPr lang="nl-NL" dirty="0"/>
            <a:t> </a:t>
          </a:r>
        </a:p>
      </dgm:t>
    </dgm:pt>
    <dgm:pt modelId="{6C771F48-D31A-4828-BDA0-A245352F9976}" type="parTrans" cxnId="{0888C569-1A00-43BE-99C8-7E9060339E61}">
      <dgm:prSet/>
      <dgm:spPr/>
      <dgm:t>
        <a:bodyPr/>
        <a:lstStyle/>
        <a:p>
          <a:endParaRPr lang="nl-NL"/>
        </a:p>
      </dgm:t>
    </dgm:pt>
    <dgm:pt modelId="{3D30D302-4F07-43E2-B379-10D2C129A056}" type="sibTrans" cxnId="{0888C569-1A00-43BE-99C8-7E9060339E61}">
      <dgm:prSet/>
      <dgm:spPr/>
      <dgm:t>
        <a:bodyPr/>
        <a:lstStyle/>
        <a:p>
          <a:endParaRPr lang="nl-NL"/>
        </a:p>
      </dgm:t>
    </dgm:pt>
    <dgm:pt modelId="{FCCA4869-8BC7-4562-8DCA-FB17B622D667}">
      <dgm:prSet phldrT="[Tekst]"/>
      <dgm:spPr/>
      <dgm:t>
        <a:bodyPr/>
        <a:lstStyle/>
        <a:p>
          <a:r>
            <a:rPr lang="nl-NL" dirty="0" err="1"/>
            <a:t>Battery</a:t>
          </a:r>
          <a:r>
            <a:rPr lang="nl-NL" dirty="0"/>
            <a:t> </a:t>
          </a:r>
          <a:r>
            <a:rPr lang="nl-NL" dirty="0" err="1"/>
            <a:t>Competence</a:t>
          </a:r>
          <a:r>
            <a:rPr lang="nl-NL" dirty="0"/>
            <a:t> Lab</a:t>
          </a:r>
        </a:p>
        <a:p>
          <a:r>
            <a:rPr lang="nl-NL" dirty="0"/>
            <a:t>Helmond</a:t>
          </a:r>
        </a:p>
      </dgm:t>
    </dgm:pt>
    <dgm:pt modelId="{D66F2A20-C0DA-477C-A57C-1A30BC67A968}" type="parTrans" cxnId="{27D7C965-2501-4F66-B14B-92CDFF1B9751}">
      <dgm:prSet/>
      <dgm:spPr/>
      <dgm:t>
        <a:bodyPr/>
        <a:lstStyle/>
        <a:p>
          <a:endParaRPr lang="nl-NL"/>
        </a:p>
      </dgm:t>
    </dgm:pt>
    <dgm:pt modelId="{D8116AC1-8AF3-4C29-AC6A-23BEC36B5DEC}" type="sibTrans" cxnId="{27D7C965-2501-4F66-B14B-92CDFF1B9751}">
      <dgm:prSet/>
      <dgm:spPr/>
      <dgm:t>
        <a:bodyPr/>
        <a:lstStyle/>
        <a:p>
          <a:endParaRPr lang="nl-NL"/>
        </a:p>
      </dgm:t>
    </dgm:pt>
    <dgm:pt modelId="{2C5473FD-77F2-46B7-AE50-D5A82484DF73}">
      <dgm:prSet phldrT="[Tekst]"/>
      <dgm:spPr/>
      <dgm:t>
        <a:bodyPr/>
        <a:lstStyle/>
        <a:p>
          <a:r>
            <a:rPr lang="nl-NL" dirty="0" err="1"/>
            <a:t>Batterystemen</a:t>
          </a:r>
          <a:r>
            <a:rPr lang="nl-NL" dirty="0"/>
            <a:t> </a:t>
          </a:r>
          <a:r>
            <a:rPr lang="nl-NL" dirty="0" err="1"/>
            <a:t>oa</a:t>
          </a:r>
          <a:r>
            <a:rPr lang="nl-NL" dirty="0"/>
            <a:t> in auto-industrie</a:t>
          </a:r>
        </a:p>
      </dgm:t>
    </dgm:pt>
    <dgm:pt modelId="{8B16B010-1039-46B4-A4E8-1E5F2898D719}" type="parTrans" cxnId="{868F530E-E61D-48CD-87E6-574B2115E347}">
      <dgm:prSet/>
      <dgm:spPr/>
      <dgm:t>
        <a:bodyPr/>
        <a:lstStyle/>
        <a:p>
          <a:endParaRPr lang="nl-NL"/>
        </a:p>
      </dgm:t>
    </dgm:pt>
    <dgm:pt modelId="{DC11A021-9070-465C-8DBC-DC4C10D206D1}" type="sibTrans" cxnId="{868F530E-E61D-48CD-87E6-574B2115E347}">
      <dgm:prSet/>
      <dgm:spPr/>
      <dgm:t>
        <a:bodyPr/>
        <a:lstStyle/>
        <a:p>
          <a:endParaRPr lang="nl-NL"/>
        </a:p>
      </dgm:t>
    </dgm:pt>
    <dgm:pt modelId="{3CE471A0-AB47-4424-857C-9C6022F546F1}">
      <dgm:prSet phldrT="[Tekst]"/>
      <dgm:spPr/>
      <dgm:t>
        <a:bodyPr/>
        <a:lstStyle/>
        <a:p>
          <a:r>
            <a:rPr lang="nl-NL" dirty="0"/>
            <a:t>Vliegwieleffect op NGF </a:t>
          </a:r>
          <a:r>
            <a:rPr lang="nl-NL" dirty="0" err="1"/>
            <a:t>Battery</a:t>
          </a:r>
          <a:r>
            <a:rPr lang="nl-NL" dirty="0"/>
            <a:t> </a:t>
          </a:r>
          <a:r>
            <a:rPr lang="nl-NL" dirty="0" err="1"/>
            <a:t>Competence</a:t>
          </a:r>
          <a:r>
            <a:rPr lang="nl-NL" dirty="0"/>
            <a:t> Center</a:t>
          </a:r>
        </a:p>
      </dgm:t>
    </dgm:pt>
    <dgm:pt modelId="{CE5E8EED-6697-430B-8DBD-8C1CE4692859}" type="parTrans" cxnId="{0E49A4D2-DA36-4D8F-8AA3-13A39FE88EA5}">
      <dgm:prSet/>
      <dgm:spPr/>
      <dgm:t>
        <a:bodyPr/>
        <a:lstStyle/>
        <a:p>
          <a:endParaRPr lang="nl-NL"/>
        </a:p>
      </dgm:t>
    </dgm:pt>
    <dgm:pt modelId="{BE1E6056-605C-4918-A0A4-119495820E53}" type="sibTrans" cxnId="{0E49A4D2-DA36-4D8F-8AA3-13A39FE88EA5}">
      <dgm:prSet/>
      <dgm:spPr/>
      <dgm:t>
        <a:bodyPr/>
        <a:lstStyle/>
        <a:p>
          <a:endParaRPr lang="nl-NL"/>
        </a:p>
      </dgm:t>
    </dgm:pt>
    <dgm:pt modelId="{B389C205-D4C8-4FDC-9088-5CC3A8671078}">
      <dgm:prSet phldrT="[Tekst]"/>
      <dgm:spPr/>
      <dgm:t>
        <a:bodyPr/>
        <a:lstStyle/>
        <a:p>
          <a:r>
            <a:rPr lang="nl-NL" dirty="0"/>
            <a:t>Circulair bouwen met </a:t>
          </a:r>
          <a:r>
            <a:rPr lang="nl-NL" dirty="0" err="1"/>
            <a:t>enablers</a:t>
          </a:r>
          <a:r>
            <a:rPr lang="nl-NL" dirty="0"/>
            <a:t> smart </a:t>
          </a:r>
          <a:r>
            <a:rPr lang="nl-NL" dirty="0" err="1"/>
            <a:t>industry</a:t>
          </a:r>
          <a:r>
            <a:rPr lang="nl-NL" dirty="0"/>
            <a:t> en digitalisering </a:t>
          </a:r>
        </a:p>
      </dgm:t>
    </dgm:pt>
    <dgm:pt modelId="{8775E53B-985F-4EE8-B9FF-D55CDABC761B}" type="parTrans" cxnId="{04DDB113-149C-429B-9443-3AF327BF43D1}">
      <dgm:prSet/>
      <dgm:spPr/>
    </dgm:pt>
    <dgm:pt modelId="{201D57B5-DF74-4C22-80B8-D3BE810AD4C0}" type="sibTrans" cxnId="{04DDB113-149C-429B-9443-3AF327BF43D1}">
      <dgm:prSet/>
      <dgm:spPr/>
    </dgm:pt>
    <dgm:pt modelId="{F1CCA79A-2210-4F30-99DD-659B04810162}">
      <dgm:prSet phldrT="[Tekst]"/>
      <dgm:spPr/>
      <dgm:t>
        <a:bodyPr/>
        <a:lstStyle/>
        <a:p>
          <a:r>
            <a:rPr lang="nl-NL" dirty="0"/>
            <a:t>Energiecampus Breda</a:t>
          </a:r>
        </a:p>
      </dgm:t>
    </dgm:pt>
    <dgm:pt modelId="{ADAEC2F8-6168-49B7-BAC4-BA00758F41F6}" type="parTrans" cxnId="{FBD27997-283F-423E-9828-E1EB8B3C87A3}">
      <dgm:prSet/>
      <dgm:spPr/>
    </dgm:pt>
    <dgm:pt modelId="{6A761694-6AB6-41CE-98C9-57551647EE27}" type="sibTrans" cxnId="{FBD27997-283F-423E-9828-E1EB8B3C87A3}">
      <dgm:prSet/>
      <dgm:spPr/>
    </dgm:pt>
    <dgm:pt modelId="{2FE1540F-597D-4D2C-A39B-2BF092B795FB}" type="pres">
      <dgm:prSet presAssocID="{16CE77D0-3D31-4449-AEFB-57EDE1A95AA0}" presName="Name0" presStyleCnt="0">
        <dgm:presLayoutVars>
          <dgm:dir/>
          <dgm:animLvl val="lvl"/>
          <dgm:resizeHandles val="exact"/>
        </dgm:presLayoutVars>
      </dgm:prSet>
      <dgm:spPr/>
    </dgm:pt>
    <dgm:pt modelId="{48A9C4A3-665D-4918-977E-0F71E9C8783C}" type="pres">
      <dgm:prSet presAssocID="{C11DC494-B772-4B00-9E97-982AE280D8D6}" presName="composite" presStyleCnt="0"/>
      <dgm:spPr/>
    </dgm:pt>
    <dgm:pt modelId="{72C92547-E10D-4A35-A1F1-50817344E71C}" type="pres">
      <dgm:prSet presAssocID="{C11DC494-B772-4B00-9E97-982AE280D8D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B80AE44-4F3C-4537-B456-483C847632CB}" type="pres">
      <dgm:prSet presAssocID="{C11DC494-B772-4B00-9E97-982AE280D8D6}" presName="desTx" presStyleLbl="alignAccFollowNode1" presStyleIdx="0" presStyleCnt="3">
        <dgm:presLayoutVars>
          <dgm:bulletEnabled val="1"/>
        </dgm:presLayoutVars>
      </dgm:prSet>
      <dgm:spPr/>
    </dgm:pt>
    <dgm:pt modelId="{14C60E5E-0122-405C-A38A-89FEF0BAC7C0}" type="pres">
      <dgm:prSet presAssocID="{9720FBB7-E236-42E0-BD3F-6D171E9E6BBA}" presName="space" presStyleCnt="0"/>
      <dgm:spPr/>
    </dgm:pt>
    <dgm:pt modelId="{7F5DC949-757D-46A7-B3F5-D97746DCAF05}" type="pres">
      <dgm:prSet presAssocID="{47088DD1-6FF4-4CE8-AD41-C1ACB059DD8E}" presName="composite" presStyleCnt="0"/>
      <dgm:spPr/>
    </dgm:pt>
    <dgm:pt modelId="{9C2FC477-6BBA-4E8E-A050-A7B91658B6DA}" type="pres">
      <dgm:prSet presAssocID="{47088DD1-6FF4-4CE8-AD41-C1ACB059DD8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168F3CF-BD1E-4FF0-A874-3C4FC0959711}" type="pres">
      <dgm:prSet presAssocID="{47088DD1-6FF4-4CE8-AD41-C1ACB059DD8E}" presName="desTx" presStyleLbl="alignAccFollowNode1" presStyleIdx="1" presStyleCnt="3">
        <dgm:presLayoutVars>
          <dgm:bulletEnabled val="1"/>
        </dgm:presLayoutVars>
      </dgm:prSet>
      <dgm:spPr/>
    </dgm:pt>
    <dgm:pt modelId="{E7462728-EE16-444A-A070-59501C6660BD}" type="pres">
      <dgm:prSet presAssocID="{DAD0ED05-AE1C-4CFF-8F4C-E42B4BF3C81E}" presName="space" presStyleCnt="0"/>
      <dgm:spPr/>
    </dgm:pt>
    <dgm:pt modelId="{BDCC6840-1F73-4F41-B798-A9703B8183F1}" type="pres">
      <dgm:prSet presAssocID="{FCCA4869-8BC7-4562-8DCA-FB17B622D667}" presName="composite" presStyleCnt="0"/>
      <dgm:spPr/>
    </dgm:pt>
    <dgm:pt modelId="{EA4E21E6-A122-43A1-AE31-A1218EBD379C}" type="pres">
      <dgm:prSet presAssocID="{FCCA4869-8BC7-4562-8DCA-FB17B622D66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A15DE71-9217-4F7E-A34A-DE89B38E6558}" type="pres">
      <dgm:prSet presAssocID="{FCCA4869-8BC7-4562-8DCA-FB17B622D66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68F530E-E61D-48CD-87E6-574B2115E347}" srcId="{FCCA4869-8BC7-4562-8DCA-FB17B622D667}" destId="{2C5473FD-77F2-46B7-AE50-D5A82484DF73}" srcOrd="0" destOrd="0" parTransId="{8B16B010-1039-46B4-A4E8-1E5F2898D719}" sibTransId="{DC11A021-9070-465C-8DBC-DC4C10D206D1}"/>
    <dgm:cxn modelId="{04DDB113-149C-429B-9443-3AF327BF43D1}" srcId="{47088DD1-6FF4-4CE8-AD41-C1ACB059DD8E}" destId="{B389C205-D4C8-4FDC-9088-5CC3A8671078}" srcOrd="0" destOrd="0" parTransId="{8775E53B-985F-4EE8-B9FF-D55CDABC761B}" sibTransId="{201D57B5-DF74-4C22-80B8-D3BE810AD4C0}"/>
    <dgm:cxn modelId="{2BC4D823-E00D-445E-8CD8-84A04C3BEB99}" srcId="{C11DC494-B772-4B00-9E97-982AE280D8D6}" destId="{9EC7D52B-6F1C-4452-A01E-2742AA67DBA9}" srcOrd="2" destOrd="0" parTransId="{17334179-D47B-400B-87EC-FBC175C5CCFA}" sibTransId="{1C575C4F-70EF-4762-B5EC-345DB50142DD}"/>
    <dgm:cxn modelId="{6146FC2B-90C4-4980-AA6A-0FDB1019E8CC}" type="presOf" srcId="{3CE471A0-AB47-4424-857C-9C6022F546F1}" destId="{FA15DE71-9217-4F7E-A34A-DE89B38E6558}" srcOrd="0" destOrd="1" presId="urn:microsoft.com/office/officeart/2005/8/layout/hList1"/>
    <dgm:cxn modelId="{27D7C965-2501-4F66-B14B-92CDFF1B9751}" srcId="{16CE77D0-3D31-4449-AEFB-57EDE1A95AA0}" destId="{FCCA4869-8BC7-4562-8DCA-FB17B622D667}" srcOrd="2" destOrd="0" parTransId="{D66F2A20-C0DA-477C-A57C-1A30BC67A968}" sibTransId="{D8116AC1-8AF3-4C29-AC6A-23BEC36B5DEC}"/>
    <dgm:cxn modelId="{0888C569-1A00-43BE-99C8-7E9060339E61}" srcId="{47088DD1-6FF4-4CE8-AD41-C1ACB059DD8E}" destId="{7F127C71-AB3C-4F67-BFF9-2B4056556B62}" srcOrd="1" destOrd="0" parTransId="{6C771F48-D31A-4828-BDA0-A245352F9976}" sibTransId="{3D30D302-4F07-43E2-B379-10D2C129A056}"/>
    <dgm:cxn modelId="{54CE8C55-D50C-40A0-A1BD-959104443236}" type="presOf" srcId="{2C5473FD-77F2-46B7-AE50-D5A82484DF73}" destId="{FA15DE71-9217-4F7E-A34A-DE89B38E6558}" srcOrd="0" destOrd="0" presId="urn:microsoft.com/office/officeart/2005/8/layout/hList1"/>
    <dgm:cxn modelId="{D5C0395A-4736-4820-B373-1401A39AA814}" type="presOf" srcId="{984702E4-6BC9-468E-9B66-C4AE36DDE7B1}" destId="{3B80AE44-4F3C-4537-B456-483C847632CB}" srcOrd="0" destOrd="0" presId="urn:microsoft.com/office/officeart/2005/8/layout/hList1"/>
    <dgm:cxn modelId="{134FA85A-4ED1-449B-B765-0F458998E130}" type="presOf" srcId="{47088DD1-6FF4-4CE8-AD41-C1ACB059DD8E}" destId="{9C2FC477-6BBA-4E8E-A050-A7B91658B6DA}" srcOrd="0" destOrd="0" presId="urn:microsoft.com/office/officeart/2005/8/layout/hList1"/>
    <dgm:cxn modelId="{227BB38F-7204-429E-BAF7-D6F4976C9E40}" type="presOf" srcId="{C11DC494-B772-4B00-9E97-982AE280D8D6}" destId="{72C92547-E10D-4A35-A1F1-50817344E71C}" srcOrd="0" destOrd="0" presId="urn:microsoft.com/office/officeart/2005/8/layout/hList1"/>
    <dgm:cxn modelId="{FBD27997-283F-423E-9828-E1EB8B3C87A3}" srcId="{C11DC494-B772-4B00-9E97-982AE280D8D6}" destId="{F1CCA79A-2210-4F30-99DD-659B04810162}" srcOrd="1" destOrd="0" parTransId="{ADAEC2F8-6168-49B7-BAC4-BA00758F41F6}" sibTransId="{6A761694-6AB6-41CE-98C9-57551647EE27}"/>
    <dgm:cxn modelId="{194C569D-D9E3-471C-A5CD-C6A0A030F967}" type="presOf" srcId="{7F127C71-AB3C-4F67-BFF9-2B4056556B62}" destId="{7168F3CF-BD1E-4FF0-A874-3C4FC0959711}" srcOrd="0" destOrd="1" presId="urn:microsoft.com/office/officeart/2005/8/layout/hList1"/>
    <dgm:cxn modelId="{F47A26A1-D5D2-41DB-898D-74BB00B287AB}" srcId="{16CE77D0-3D31-4449-AEFB-57EDE1A95AA0}" destId="{47088DD1-6FF4-4CE8-AD41-C1ACB059DD8E}" srcOrd="1" destOrd="0" parTransId="{245C7E16-FD42-49D9-A62A-6CF6E06A65EA}" sibTransId="{DAD0ED05-AE1C-4CFF-8F4C-E42B4BF3C81E}"/>
    <dgm:cxn modelId="{06F592A7-55CD-41A9-A78F-ADDA439BB4B8}" type="presOf" srcId="{16CE77D0-3D31-4449-AEFB-57EDE1A95AA0}" destId="{2FE1540F-597D-4D2C-A39B-2BF092B795FB}" srcOrd="0" destOrd="0" presId="urn:microsoft.com/office/officeart/2005/8/layout/hList1"/>
    <dgm:cxn modelId="{E1A972AD-1E20-4929-B458-A895CBC23A54}" srcId="{16CE77D0-3D31-4449-AEFB-57EDE1A95AA0}" destId="{C11DC494-B772-4B00-9E97-982AE280D8D6}" srcOrd="0" destOrd="0" parTransId="{B605C231-1D0E-4636-A4DA-F6B767A89B73}" sibTransId="{9720FBB7-E236-42E0-BD3F-6D171E9E6BBA}"/>
    <dgm:cxn modelId="{59A596AD-560C-4855-AB03-AB24247EC3AC}" type="presOf" srcId="{B389C205-D4C8-4FDC-9088-5CC3A8671078}" destId="{7168F3CF-BD1E-4FF0-A874-3C4FC0959711}" srcOrd="0" destOrd="0" presId="urn:microsoft.com/office/officeart/2005/8/layout/hList1"/>
    <dgm:cxn modelId="{B09071C5-517D-4E6E-80D6-D01C9B7CBC1B}" type="presOf" srcId="{F1CCA79A-2210-4F30-99DD-659B04810162}" destId="{3B80AE44-4F3C-4537-B456-483C847632CB}" srcOrd="0" destOrd="1" presId="urn:microsoft.com/office/officeart/2005/8/layout/hList1"/>
    <dgm:cxn modelId="{D82A3ED1-39C2-44F8-B921-6C7322A76CD7}" srcId="{C11DC494-B772-4B00-9E97-982AE280D8D6}" destId="{984702E4-6BC9-468E-9B66-C4AE36DDE7B1}" srcOrd="0" destOrd="0" parTransId="{372D4EBE-0AF5-4FB1-AF6F-B24292936343}" sibTransId="{318DF5A7-FB6E-4E56-8F4D-8367BC1F831D}"/>
    <dgm:cxn modelId="{0E49A4D2-DA36-4D8F-8AA3-13A39FE88EA5}" srcId="{FCCA4869-8BC7-4562-8DCA-FB17B622D667}" destId="{3CE471A0-AB47-4424-857C-9C6022F546F1}" srcOrd="1" destOrd="0" parTransId="{CE5E8EED-6697-430B-8DBD-8C1CE4692859}" sibTransId="{BE1E6056-605C-4918-A0A4-119495820E53}"/>
    <dgm:cxn modelId="{FFF4E2E2-1D50-4961-8736-9C776E235920}" type="presOf" srcId="{FCCA4869-8BC7-4562-8DCA-FB17B622D667}" destId="{EA4E21E6-A122-43A1-AE31-A1218EBD379C}" srcOrd="0" destOrd="0" presId="urn:microsoft.com/office/officeart/2005/8/layout/hList1"/>
    <dgm:cxn modelId="{A144F5F4-7BF1-414C-A3B1-C530442ED9B6}" type="presOf" srcId="{9EC7D52B-6F1C-4452-A01E-2742AA67DBA9}" destId="{3B80AE44-4F3C-4537-B456-483C847632CB}" srcOrd="0" destOrd="2" presId="urn:microsoft.com/office/officeart/2005/8/layout/hList1"/>
    <dgm:cxn modelId="{EA8B4D42-DBF4-41F5-BC44-6C933B89B1BC}" type="presParOf" srcId="{2FE1540F-597D-4D2C-A39B-2BF092B795FB}" destId="{48A9C4A3-665D-4918-977E-0F71E9C8783C}" srcOrd="0" destOrd="0" presId="urn:microsoft.com/office/officeart/2005/8/layout/hList1"/>
    <dgm:cxn modelId="{175EA01A-34D9-4915-BFB6-F1E0AA8D4399}" type="presParOf" srcId="{48A9C4A3-665D-4918-977E-0F71E9C8783C}" destId="{72C92547-E10D-4A35-A1F1-50817344E71C}" srcOrd="0" destOrd="0" presId="urn:microsoft.com/office/officeart/2005/8/layout/hList1"/>
    <dgm:cxn modelId="{F6C80EB9-E789-4C4F-9330-7D96758ACAEC}" type="presParOf" srcId="{48A9C4A3-665D-4918-977E-0F71E9C8783C}" destId="{3B80AE44-4F3C-4537-B456-483C847632CB}" srcOrd="1" destOrd="0" presId="urn:microsoft.com/office/officeart/2005/8/layout/hList1"/>
    <dgm:cxn modelId="{10B57065-86F0-470A-8AB1-88E4F52857CF}" type="presParOf" srcId="{2FE1540F-597D-4D2C-A39B-2BF092B795FB}" destId="{14C60E5E-0122-405C-A38A-89FEF0BAC7C0}" srcOrd="1" destOrd="0" presId="urn:microsoft.com/office/officeart/2005/8/layout/hList1"/>
    <dgm:cxn modelId="{2B710E96-B798-46C2-9E7E-3A2F78378072}" type="presParOf" srcId="{2FE1540F-597D-4D2C-A39B-2BF092B795FB}" destId="{7F5DC949-757D-46A7-B3F5-D97746DCAF05}" srcOrd="2" destOrd="0" presId="urn:microsoft.com/office/officeart/2005/8/layout/hList1"/>
    <dgm:cxn modelId="{50936F12-F388-4044-A5A9-BD1DFBD0B747}" type="presParOf" srcId="{7F5DC949-757D-46A7-B3F5-D97746DCAF05}" destId="{9C2FC477-6BBA-4E8E-A050-A7B91658B6DA}" srcOrd="0" destOrd="0" presId="urn:microsoft.com/office/officeart/2005/8/layout/hList1"/>
    <dgm:cxn modelId="{1C1711CC-7908-4826-9B2D-E066C6063621}" type="presParOf" srcId="{7F5DC949-757D-46A7-B3F5-D97746DCAF05}" destId="{7168F3CF-BD1E-4FF0-A874-3C4FC0959711}" srcOrd="1" destOrd="0" presId="urn:microsoft.com/office/officeart/2005/8/layout/hList1"/>
    <dgm:cxn modelId="{9F503774-B47B-4D29-8D37-3D3A62687058}" type="presParOf" srcId="{2FE1540F-597D-4D2C-A39B-2BF092B795FB}" destId="{E7462728-EE16-444A-A070-59501C6660BD}" srcOrd="3" destOrd="0" presId="urn:microsoft.com/office/officeart/2005/8/layout/hList1"/>
    <dgm:cxn modelId="{1E5789E7-FBF4-4644-8452-A1B96A3FCA00}" type="presParOf" srcId="{2FE1540F-597D-4D2C-A39B-2BF092B795FB}" destId="{BDCC6840-1F73-4F41-B798-A9703B8183F1}" srcOrd="4" destOrd="0" presId="urn:microsoft.com/office/officeart/2005/8/layout/hList1"/>
    <dgm:cxn modelId="{22CA9DFD-25D9-4107-A40B-9D6CC82B4149}" type="presParOf" srcId="{BDCC6840-1F73-4F41-B798-A9703B8183F1}" destId="{EA4E21E6-A122-43A1-AE31-A1218EBD379C}" srcOrd="0" destOrd="0" presId="urn:microsoft.com/office/officeart/2005/8/layout/hList1"/>
    <dgm:cxn modelId="{1A12D023-D716-4AFA-B645-8B94EB57460F}" type="presParOf" srcId="{BDCC6840-1F73-4F41-B798-A9703B8183F1}" destId="{FA15DE71-9217-4F7E-A34A-DE89B38E655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92547-E10D-4A35-A1F1-50817344E71C}">
      <dsp:nvSpPr>
        <dsp:cNvPr id="0" name=""/>
        <dsp:cNvSpPr/>
      </dsp:nvSpPr>
      <dsp:spPr>
        <a:xfrm>
          <a:off x="2540" y="60197"/>
          <a:ext cx="2476500" cy="6760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MNEXT Breda</a:t>
          </a:r>
        </a:p>
      </dsp:txBody>
      <dsp:txXfrm>
        <a:off x="2540" y="60197"/>
        <a:ext cx="2476500" cy="676031"/>
      </dsp:txXfrm>
    </dsp:sp>
    <dsp:sp modelId="{3B80AE44-4F3C-4537-B456-483C847632CB}">
      <dsp:nvSpPr>
        <dsp:cNvPr id="0" name=""/>
        <dsp:cNvSpPr/>
      </dsp:nvSpPr>
      <dsp:spPr>
        <a:xfrm>
          <a:off x="2540" y="736229"/>
          <a:ext cx="2476500" cy="1668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Installatietechniek met smart </a:t>
          </a:r>
          <a:r>
            <a:rPr lang="nl-NL" sz="1600" kern="1200" dirty="0" err="1"/>
            <a:t>grids</a:t>
          </a:r>
          <a:endParaRPr lang="nl-N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Energiecampus Breda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Leren van andere plekken en niet wiel opnieuw uitvinden</a:t>
          </a:r>
        </a:p>
      </dsp:txBody>
      <dsp:txXfrm>
        <a:off x="2540" y="736229"/>
        <a:ext cx="2476500" cy="1668960"/>
      </dsp:txXfrm>
    </dsp:sp>
    <dsp:sp modelId="{9C2FC477-6BBA-4E8E-A050-A7B91658B6DA}">
      <dsp:nvSpPr>
        <dsp:cNvPr id="0" name=""/>
        <dsp:cNvSpPr/>
      </dsp:nvSpPr>
      <dsp:spPr>
        <a:xfrm>
          <a:off x="2825750" y="60197"/>
          <a:ext cx="2476500" cy="6760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SPARK Campus Den Bosch</a:t>
          </a:r>
        </a:p>
      </dsp:txBody>
      <dsp:txXfrm>
        <a:off x="2825750" y="60197"/>
        <a:ext cx="2476500" cy="676031"/>
      </dsp:txXfrm>
    </dsp:sp>
    <dsp:sp modelId="{7168F3CF-BD1E-4FF0-A874-3C4FC0959711}">
      <dsp:nvSpPr>
        <dsp:cNvPr id="0" name=""/>
        <dsp:cNvSpPr/>
      </dsp:nvSpPr>
      <dsp:spPr>
        <a:xfrm>
          <a:off x="2825750" y="736229"/>
          <a:ext cx="2476500" cy="1668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Circulair bouwen met </a:t>
          </a:r>
          <a:r>
            <a:rPr lang="nl-NL" sz="1600" kern="1200" dirty="0" err="1"/>
            <a:t>enablers</a:t>
          </a:r>
          <a:r>
            <a:rPr lang="nl-NL" sz="1600" kern="1200" dirty="0"/>
            <a:t> smart </a:t>
          </a:r>
          <a:r>
            <a:rPr lang="nl-NL" sz="1600" kern="1200" dirty="0" err="1"/>
            <a:t>industry</a:t>
          </a:r>
          <a:r>
            <a:rPr lang="nl-NL" sz="1600" kern="1200" dirty="0"/>
            <a:t> en digitalisering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Smart makers </a:t>
          </a:r>
          <a:r>
            <a:rPr lang="nl-NL" sz="1600" kern="1200" dirty="0" err="1"/>
            <a:t>academy</a:t>
          </a:r>
          <a:r>
            <a:rPr lang="nl-NL" sz="1600" kern="1200" dirty="0"/>
            <a:t> model </a:t>
          </a:r>
          <a:r>
            <a:rPr lang="nl-NL" sz="1600" kern="1200" dirty="0" err="1"/>
            <a:t>doorontwikkelen</a:t>
          </a:r>
          <a:r>
            <a:rPr lang="nl-NL" sz="1600" kern="1200" dirty="0"/>
            <a:t> </a:t>
          </a:r>
        </a:p>
      </dsp:txBody>
      <dsp:txXfrm>
        <a:off x="2825750" y="736229"/>
        <a:ext cx="2476500" cy="1668960"/>
      </dsp:txXfrm>
    </dsp:sp>
    <dsp:sp modelId="{EA4E21E6-A122-43A1-AE31-A1218EBD379C}">
      <dsp:nvSpPr>
        <dsp:cNvPr id="0" name=""/>
        <dsp:cNvSpPr/>
      </dsp:nvSpPr>
      <dsp:spPr>
        <a:xfrm>
          <a:off x="5648960" y="60197"/>
          <a:ext cx="2476500" cy="6760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/>
            <a:t>Battery</a:t>
          </a:r>
          <a:r>
            <a:rPr lang="nl-NL" sz="1600" kern="1200" dirty="0"/>
            <a:t> </a:t>
          </a:r>
          <a:r>
            <a:rPr lang="nl-NL" sz="1600" kern="1200" dirty="0" err="1"/>
            <a:t>Competence</a:t>
          </a:r>
          <a:r>
            <a:rPr lang="nl-NL" sz="1600" kern="1200" dirty="0"/>
            <a:t> Lab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Helmond</a:t>
          </a:r>
        </a:p>
      </dsp:txBody>
      <dsp:txXfrm>
        <a:off x="5648960" y="60197"/>
        <a:ext cx="2476500" cy="676031"/>
      </dsp:txXfrm>
    </dsp:sp>
    <dsp:sp modelId="{FA15DE71-9217-4F7E-A34A-DE89B38E6558}">
      <dsp:nvSpPr>
        <dsp:cNvPr id="0" name=""/>
        <dsp:cNvSpPr/>
      </dsp:nvSpPr>
      <dsp:spPr>
        <a:xfrm>
          <a:off x="5648960" y="736229"/>
          <a:ext cx="2476500" cy="1668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 err="1"/>
            <a:t>Batterystemen</a:t>
          </a:r>
          <a:r>
            <a:rPr lang="nl-NL" sz="1600" kern="1200" dirty="0"/>
            <a:t> </a:t>
          </a:r>
          <a:r>
            <a:rPr lang="nl-NL" sz="1600" kern="1200" dirty="0" err="1"/>
            <a:t>oa</a:t>
          </a:r>
          <a:r>
            <a:rPr lang="nl-NL" sz="1600" kern="1200" dirty="0"/>
            <a:t> in auto-industrie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Vliegwieleffect op NGF </a:t>
          </a:r>
          <a:r>
            <a:rPr lang="nl-NL" sz="1600" kern="1200" dirty="0" err="1"/>
            <a:t>Battery</a:t>
          </a:r>
          <a:r>
            <a:rPr lang="nl-NL" sz="1600" kern="1200" dirty="0"/>
            <a:t> </a:t>
          </a:r>
          <a:r>
            <a:rPr lang="nl-NL" sz="1600" kern="1200" dirty="0" err="1"/>
            <a:t>Competence</a:t>
          </a:r>
          <a:r>
            <a:rPr lang="nl-NL" sz="1600" kern="1200" dirty="0"/>
            <a:t> Center</a:t>
          </a:r>
        </a:p>
      </dsp:txBody>
      <dsp:txXfrm>
        <a:off x="5648960" y="736229"/>
        <a:ext cx="2476500" cy="1668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8202F-7D6A-0ECF-D93C-D9EECCBC0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84C8C7A-B47A-46CA-C28F-C9D01CC52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411461-B110-015A-F940-E73C35C0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FA-C9C1-44D9-94D4-CB440D4601D6}" type="datetimeFigureOut">
              <a:rPr lang="nl-NL" smtClean="0"/>
              <a:t>6-3-2024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B18070-EFF3-44CE-173B-E3A712277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BF7DA2-B863-BA0C-4777-C553AB023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CF3C-1DBE-413E-8D9D-06D0C5C756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4048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576A6D-F127-8701-47A4-74235FF1D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6E35998-C094-25EC-A7E0-A7C7E5744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70711E-600D-09CA-73D7-6B061575E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FA-C9C1-44D9-94D4-CB440D4601D6}" type="datetimeFigureOut">
              <a:rPr lang="nl-NL" smtClean="0"/>
              <a:t>6-3-2024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6025BC-F0C5-EE3B-ACEC-479213E7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2B0890-5049-AD0A-46F3-20D1B1C39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CF3C-1DBE-413E-8D9D-06D0C5C756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6453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EC68E2F-1359-4AEF-736B-7EDBD3700C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EF36636-9A7E-FA62-5307-E003015D9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B769EE-9308-D335-91BB-2236CBAB8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FA-C9C1-44D9-94D4-CB440D4601D6}" type="datetimeFigureOut">
              <a:rPr lang="nl-NL" smtClean="0"/>
              <a:t>6-3-2024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4C4F58-BA9E-F46B-A012-38827857F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F855A9-4C9A-BF66-8974-E5B59ED95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CF3C-1DBE-413E-8D9D-06D0C5C756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6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red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F1F48821-2CDA-FB78-72DD-024580734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0481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26D988F-DEEF-397D-0539-8C8B84BC7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7061" y="1878746"/>
            <a:ext cx="6900815" cy="1919532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151100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005EDE32-27EA-D779-9CB0-809CCEADF61C}"/>
              </a:ext>
            </a:extLst>
          </p:cNvPr>
          <p:cNvSpPr/>
          <p:nvPr userDrawn="1"/>
        </p:nvSpPr>
        <p:spPr>
          <a:xfrm>
            <a:off x="7216095" y="3429000"/>
            <a:ext cx="1601972" cy="3439633"/>
          </a:xfrm>
          <a:custGeom>
            <a:avLst/>
            <a:gdLst>
              <a:gd name="connsiteX0" fmla="*/ 552893 w 1601972"/>
              <a:gd name="connsiteY0" fmla="*/ 0 h 3437861"/>
              <a:gd name="connsiteX1" fmla="*/ 1601972 w 1601972"/>
              <a:gd name="connsiteY1" fmla="*/ 3437861 h 3437861"/>
              <a:gd name="connsiteX2" fmla="*/ 0 w 1601972"/>
              <a:gd name="connsiteY2" fmla="*/ 3430772 h 3437861"/>
              <a:gd name="connsiteX3" fmla="*/ 552893 w 1601972"/>
              <a:gd name="connsiteY3" fmla="*/ 0 h 343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1972" h="3437861">
                <a:moveTo>
                  <a:pt x="552893" y="0"/>
                </a:moveTo>
                <a:lnTo>
                  <a:pt x="1601972" y="3437861"/>
                </a:lnTo>
                <a:lnTo>
                  <a:pt x="0" y="3430772"/>
                </a:lnTo>
                <a:lnTo>
                  <a:pt x="55289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F7CFAC61-7323-53E7-C9D5-B007C0848E12}"/>
              </a:ext>
            </a:extLst>
          </p:cNvPr>
          <p:cNvSpPr/>
          <p:nvPr userDrawn="1"/>
        </p:nvSpPr>
        <p:spPr>
          <a:xfrm>
            <a:off x="10906439" y="3429000"/>
            <a:ext cx="1601972" cy="3439633"/>
          </a:xfrm>
          <a:custGeom>
            <a:avLst/>
            <a:gdLst>
              <a:gd name="connsiteX0" fmla="*/ 552893 w 1601972"/>
              <a:gd name="connsiteY0" fmla="*/ 0 h 3437861"/>
              <a:gd name="connsiteX1" fmla="*/ 1601972 w 1601972"/>
              <a:gd name="connsiteY1" fmla="*/ 3437861 h 3437861"/>
              <a:gd name="connsiteX2" fmla="*/ 0 w 1601972"/>
              <a:gd name="connsiteY2" fmla="*/ 3430772 h 3437861"/>
              <a:gd name="connsiteX3" fmla="*/ 552893 w 1601972"/>
              <a:gd name="connsiteY3" fmla="*/ 0 h 343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1972" h="3437861">
                <a:moveTo>
                  <a:pt x="552893" y="0"/>
                </a:moveTo>
                <a:lnTo>
                  <a:pt x="1601972" y="3437861"/>
                </a:lnTo>
                <a:lnTo>
                  <a:pt x="0" y="3430772"/>
                </a:lnTo>
                <a:lnTo>
                  <a:pt x="55289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C2F3238A-CE4B-60A7-2A56-1D173FC723E8}"/>
              </a:ext>
            </a:extLst>
          </p:cNvPr>
          <p:cNvSpPr/>
          <p:nvPr userDrawn="1"/>
        </p:nvSpPr>
        <p:spPr>
          <a:xfrm>
            <a:off x="3525751" y="3429000"/>
            <a:ext cx="1601972" cy="3439633"/>
          </a:xfrm>
          <a:custGeom>
            <a:avLst/>
            <a:gdLst>
              <a:gd name="connsiteX0" fmla="*/ 552893 w 1601972"/>
              <a:gd name="connsiteY0" fmla="*/ 0 h 3437861"/>
              <a:gd name="connsiteX1" fmla="*/ 1601972 w 1601972"/>
              <a:gd name="connsiteY1" fmla="*/ 3437861 h 3437861"/>
              <a:gd name="connsiteX2" fmla="*/ 0 w 1601972"/>
              <a:gd name="connsiteY2" fmla="*/ 3430772 h 3437861"/>
              <a:gd name="connsiteX3" fmla="*/ 552893 w 1601972"/>
              <a:gd name="connsiteY3" fmla="*/ 0 h 343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1972" h="3437861">
                <a:moveTo>
                  <a:pt x="552893" y="0"/>
                </a:moveTo>
                <a:lnTo>
                  <a:pt x="1601972" y="3437861"/>
                </a:lnTo>
                <a:lnTo>
                  <a:pt x="0" y="3430772"/>
                </a:lnTo>
                <a:lnTo>
                  <a:pt x="55289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344A3-6801-6718-D1AC-FC94AC0BE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76" y="524524"/>
            <a:ext cx="2159852" cy="2033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2DD29B-C9D0-B13D-9813-CB86EDEC6560}"/>
              </a:ext>
            </a:extLst>
          </p:cNvPr>
          <p:cNvSpPr/>
          <p:nvPr userDrawn="1"/>
        </p:nvSpPr>
        <p:spPr>
          <a:xfrm>
            <a:off x="654537" y="3429000"/>
            <a:ext cx="34290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B626C0C-0FBF-9B62-F058-795B730E8107}"/>
              </a:ext>
            </a:extLst>
          </p:cNvPr>
          <p:cNvSpPr/>
          <p:nvPr/>
        </p:nvSpPr>
        <p:spPr>
          <a:xfrm rot="5400000">
            <a:off x="656170" y="2916903"/>
            <a:ext cx="973220" cy="976488"/>
          </a:xfrm>
          <a:custGeom>
            <a:avLst/>
            <a:gdLst>
              <a:gd name="connsiteX0" fmla="*/ 2264229 w 4325257"/>
              <a:gd name="connsiteY0" fmla="*/ 0 h 4339772"/>
              <a:gd name="connsiteX1" fmla="*/ 2256971 w 4325257"/>
              <a:gd name="connsiteY1" fmla="*/ 2286000 h 4339772"/>
              <a:gd name="connsiteX2" fmla="*/ 0 w 4325257"/>
              <a:gd name="connsiteY2" fmla="*/ 2278743 h 4339772"/>
              <a:gd name="connsiteX3" fmla="*/ 2264229 w 4325257"/>
              <a:gd name="connsiteY3" fmla="*/ 4339772 h 4339772"/>
              <a:gd name="connsiteX4" fmla="*/ 4325257 w 4325257"/>
              <a:gd name="connsiteY4" fmla="*/ 4339772 h 4339772"/>
              <a:gd name="connsiteX5" fmla="*/ 4325257 w 4325257"/>
              <a:gd name="connsiteY5" fmla="*/ 2278743 h 4339772"/>
              <a:gd name="connsiteX6" fmla="*/ 2264229 w 4325257"/>
              <a:gd name="connsiteY6" fmla="*/ 0 h 433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5257" h="4339772">
                <a:moveTo>
                  <a:pt x="2264229" y="0"/>
                </a:moveTo>
                <a:cubicBezTo>
                  <a:pt x="2261810" y="762000"/>
                  <a:pt x="2259390" y="1524000"/>
                  <a:pt x="2256971" y="2286000"/>
                </a:cubicBezTo>
                <a:lnTo>
                  <a:pt x="0" y="2278743"/>
                </a:lnTo>
                <a:lnTo>
                  <a:pt x="2264229" y="4339772"/>
                </a:lnTo>
                <a:lnTo>
                  <a:pt x="4325257" y="4339772"/>
                </a:lnTo>
                <a:lnTo>
                  <a:pt x="4325257" y="2278743"/>
                </a:lnTo>
                <a:lnTo>
                  <a:pt x="2264229" y="0"/>
                </a:lnTo>
                <a:close/>
              </a:path>
            </a:pathLst>
          </a:custGeom>
          <a:solidFill>
            <a:srgbClr val="E6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EA759E-026D-D53D-2851-FEC11FD6877B}"/>
              </a:ext>
            </a:extLst>
          </p:cNvPr>
          <p:cNvSpPr/>
          <p:nvPr userDrawn="1"/>
        </p:nvSpPr>
        <p:spPr>
          <a:xfrm>
            <a:off x="4344883" y="3429000"/>
            <a:ext cx="34290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2A00380-E61F-795D-6474-46BF98B73DEE}"/>
              </a:ext>
            </a:extLst>
          </p:cNvPr>
          <p:cNvSpPr/>
          <p:nvPr userDrawn="1"/>
        </p:nvSpPr>
        <p:spPr>
          <a:xfrm rot="5400000">
            <a:off x="4346516" y="2916903"/>
            <a:ext cx="973220" cy="976488"/>
          </a:xfrm>
          <a:custGeom>
            <a:avLst/>
            <a:gdLst>
              <a:gd name="connsiteX0" fmla="*/ 2264229 w 4325257"/>
              <a:gd name="connsiteY0" fmla="*/ 0 h 4339772"/>
              <a:gd name="connsiteX1" fmla="*/ 2256971 w 4325257"/>
              <a:gd name="connsiteY1" fmla="*/ 2286000 h 4339772"/>
              <a:gd name="connsiteX2" fmla="*/ 0 w 4325257"/>
              <a:gd name="connsiteY2" fmla="*/ 2278743 h 4339772"/>
              <a:gd name="connsiteX3" fmla="*/ 2264229 w 4325257"/>
              <a:gd name="connsiteY3" fmla="*/ 4339772 h 4339772"/>
              <a:gd name="connsiteX4" fmla="*/ 4325257 w 4325257"/>
              <a:gd name="connsiteY4" fmla="*/ 4339772 h 4339772"/>
              <a:gd name="connsiteX5" fmla="*/ 4325257 w 4325257"/>
              <a:gd name="connsiteY5" fmla="*/ 2278743 h 4339772"/>
              <a:gd name="connsiteX6" fmla="*/ 2264229 w 4325257"/>
              <a:gd name="connsiteY6" fmla="*/ 0 h 433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5257" h="4339772">
                <a:moveTo>
                  <a:pt x="2264229" y="0"/>
                </a:moveTo>
                <a:cubicBezTo>
                  <a:pt x="2261810" y="762000"/>
                  <a:pt x="2259390" y="1524000"/>
                  <a:pt x="2256971" y="2286000"/>
                </a:cubicBezTo>
                <a:lnTo>
                  <a:pt x="0" y="2278743"/>
                </a:lnTo>
                <a:lnTo>
                  <a:pt x="2264229" y="4339772"/>
                </a:lnTo>
                <a:lnTo>
                  <a:pt x="4325257" y="4339772"/>
                </a:lnTo>
                <a:lnTo>
                  <a:pt x="4325257" y="2278743"/>
                </a:lnTo>
                <a:lnTo>
                  <a:pt x="2264229" y="0"/>
                </a:lnTo>
                <a:close/>
              </a:path>
            </a:pathLst>
          </a:custGeom>
          <a:solidFill>
            <a:srgbClr val="E6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37EF4A-D1F6-CC87-1DF4-A2736C901F6D}"/>
              </a:ext>
            </a:extLst>
          </p:cNvPr>
          <p:cNvSpPr/>
          <p:nvPr userDrawn="1"/>
        </p:nvSpPr>
        <p:spPr>
          <a:xfrm>
            <a:off x="8035228" y="3429000"/>
            <a:ext cx="34290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EF6606A-83DD-39BA-6BC2-BA47C5BAE31B}"/>
              </a:ext>
            </a:extLst>
          </p:cNvPr>
          <p:cNvSpPr/>
          <p:nvPr userDrawn="1"/>
        </p:nvSpPr>
        <p:spPr>
          <a:xfrm rot="5400000">
            <a:off x="8036861" y="2920469"/>
            <a:ext cx="973220" cy="976488"/>
          </a:xfrm>
          <a:custGeom>
            <a:avLst/>
            <a:gdLst>
              <a:gd name="connsiteX0" fmla="*/ 2264229 w 4325257"/>
              <a:gd name="connsiteY0" fmla="*/ 0 h 4339772"/>
              <a:gd name="connsiteX1" fmla="*/ 2256971 w 4325257"/>
              <a:gd name="connsiteY1" fmla="*/ 2286000 h 4339772"/>
              <a:gd name="connsiteX2" fmla="*/ 0 w 4325257"/>
              <a:gd name="connsiteY2" fmla="*/ 2278743 h 4339772"/>
              <a:gd name="connsiteX3" fmla="*/ 2264229 w 4325257"/>
              <a:gd name="connsiteY3" fmla="*/ 4339772 h 4339772"/>
              <a:gd name="connsiteX4" fmla="*/ 4325257 w 4325257"/>
              <a:gd name="connsiteY4" fmla="*/ 4339772 h 4339772"/>
              <a:gd name="connsiteX5" fmla="*/ 4325257 w 4325257"/>
              <a:gd name="connsiteY5" fmla="*/ 2278743 h 4339772"/>
              <a:gd name="connsiteX6" fmla="*/ 2264229 w 4325257"/>
              <a:gd name="connsiteY6" fmla="*/ 0 h 433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5257" h="4339772">
                <a:moveTo>
                  <a:pt x="2264229" y="0"/>
                </a:moveTo>
                <a:cubicBezTo>
                  <a:pt x="2261810" y="762000"/>
                  <a:pt x="2259390" y="1524000"/>
                  <a:pt x="2256971" y="2286000"/>
                </a:cubicBezTo>
                <a:lnTo>
                  <a:pt x="0" y="2278743"/>
                </a:lnTo>
                <a:lnTo>
                  <a:pt x="2264229" y="4339772"/>
                </a:lnTo>
                <a:lnTo>
                  <a:pt x="4325257" y="4339772"/>
                </a:lnTo>
                <a:lnTo>
                  <a:pt x="4325257" y="2278743"/>
                </a:lnTo>
                <a:lnTo>
                  <a:pt x="2264229" y="0"/>
                </a:lnTo>
                <a:close/>
              </a:path>
            </a:pathLst>
          </a:custGeom>
          <a:solidFill>
            <a:srgbClr val="E6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2ACC567-0B42-374E-4310-A448A1C75B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562" y="1302818"/>
            <a:ext cx="10810875" cy="13604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60162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6AAF0D-8B54-FD72-14FB-3561F541C886}"/>
              </a:ext>
            </a:extLst>
          </p:cNvPr>
          <p:cNvSpPr/>
          <p:nvPr/>
        </p:nvSpPr>
        <p:spPr>
          <a:xfrm>
            <a:off x="0" y="0"/>
            <a:ext cx="3245005" cy="71431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344A3-6801-6718-D1AC-FC94AC0BE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76" y="524524"/>
            <a:ext cx="2159852" cy="203345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599FDF52-4BDF-7EDC-CEF9-9F5ADD3FA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95684"/>
            <a:ext cx="3245005" cy="3562316"/>
          </a:xfrm>
          <a:prstGeom prst="rect">
            <a:avLst/>
          </a:prstGeom>
        </p:spPr>
      </p:pic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807C95D0-D82C-5927-2846-AB861BD423A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906838" y="1431925"/>
            <a:ext cx="7493000" cy="4173538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  <a:endParaRPr lang="en-NL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B98454-228C-AB87-A649-10DAC51F44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895" y="1431925"/>
            <a:ext cx="2081213" cy="24653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03578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red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F1F48821-2CDA-FB78-72DD-024580734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0481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26D988F-DEEF-397D-0539-8C8B84BC7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7061" y="1878746"/>
            <a:ext cx="6900815" cy="1919532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521524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F344A3-6801-6718-D1AC-FC94AC0BE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76" y="524524"/>
            <a:ext cx="2159852" cy="20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42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6AAF0D-8B54-FD72-14FB-3561F541C886}"/>
              </a:ext>
            </a:extLst>
          </p:cNvPr>
          <p:cNvSpPr/>
          <p:nvPr/>
        </p:nvSpPr>
        <p:spPr>
          <a:xfrm>
            <a:off x="0" y="0"/>
            <a:ext cx="324500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344A3-6801-6718-D1AC-FC94AC0BE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76" y="524524"/>
            <a:ext cx="2159852" cy="20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39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6AAF0D-8B54-FD72-14FB-3561F541C886}"/>
              </a:ext>
            </a:extLst>
          </p:cNvPr>
          <p:cNvSpPr/>
          <p:nvPr/>
        </p:nvSpPr>
        <p:spPr>
          <a:xfrm>
            <a:off x="0" y="0"/>
            <a:ext cx="324500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344A3-6801-6718-D1AC-FC94AC0BE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76" y="524524"/>
            <a:ext cx="2159852" cy="203345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4B626C0C-0FBF-9B62-F058-795B730E8107}"/>
              </a:ext>
            </a:extLst>
          </p:cNvPr>
          <p:cNvSpPr/>
          <p:nvPr/>
        </p:nvSpPr>
        <p:spPr>
          <a:xfrm>
            <a:off x="3067125" y="1822109"/>
            <a:ext cx="341094" cy="342239"/>
          </a:xfrm>
          <a:custGeom>
            <a:avLst/>
            <a:gdLst>
              <a:gd name="connsiteX0" fmla="*/ 2264229 w 4325257"/>
              <a:gd name="connsiteY0" fmla="*/ 0 h 4339772"/>
              <a:gd name="connsiteX1" fmla="*/ 2256971 w 4325257"/>
              <a:gd name="connsiteY1" fmla="*/ 2286000 h 4339772"/>
              <a:gd name="connsiteX2" fmla="*/ 0 w 4325257"/>
              <a:gd name="connsiteY2" fmla="*/ 2278743 h 4339772"/>
              <a:gd name="connsiteX3" fmla="*/ 2264229 w 4325257"/>
              <a:gd name="connsiteY3" fmla="*/ 4339772 h 4339772"/>
              <a:gd name="connsiteX4" fmla="*/ 4325257 w 4325257"/>
              <a:gd name="connsiteY4" fmla="*/ 4339772 h 4339772"/>
              <a:gd name="connsiteX5" fmla="*/ 4325257 w 4325257"/>
              <a:gd name="connsiteY5" fmla="*/ 2278743 h 4339772"/>
              <a:gd name="connsiteX6" fmla="*/ 2264229 w 4325257"/>
              <a:gd name="connsiteY6" fmla="*/ 0 h 433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5257" h="4339772">
                <a:moveTo>
                  <a:pt x="2264229" y="0"/>
                </a:moveTo>
                <a:cubicBezTo>
                  <a:pt x="2261810" y="762000"/>
                  <a:pt x="2259390" y="1524000"/>
                  <a:pt x="2256971" y="2286000"/>
                </a:cubicBezTo>
                <a:lnTo>
                  <a:pt x="0" y="2278743"/>
                </a:lnTo>
                <a:lnTo>
                  <a:pt x="2264229" y="4339772"/>
                </a:lnTo>
                <a:lnTo>
                  <a:pt x="4325257" y="4339772"/>
                </a:lnTo>
                <a:lnTo>
                  <a:pt x="4325257" y="2278743"/>
                </a:lnTo>
                <a:lnTo>
                  <a:pt x="2264229" y="0"/>
                </a:lnTo>
                <a:close/>
              </a:path>
            </a:pathLst>
          </a:custGeom>
          <a:solidFill>
            <a:srgbClr val="E6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320041-504A-9057-EABA-5E8864F6C1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81413" y="1993229"/>
            <a:ext cx="5441950" cy="7254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3395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6AAF0D-8B54-FD72-14FB-3561F541C886}"/>
              </a:ext>
            </a:extLst>
          </p:cNvPr>
          <p:cNvSpPr/>
          <p:nvPr/>
        </p:nvSpPr>
        <p:spPr>
          <a:xfrm>
            <a:off x="0" y="0"/>
            <a:ext cx="324500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344A3-6801-6718-D1AC-FC94AC0BE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76" y="524524"/>
            <a:ext cx="2159852" cy="203345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4B626C0C-0FBF-9B62-F058-795B730E8107}"/>
              </a:ext>
            </a:extLst>
          </p:cNvPr>
          <p:cNvSpPr/>
          <p:nvPr/>
        </p:nvSpPr>
        <p:spPr>
          <a:xfrm>
            <a:off x="3067125" y="1822109"/>
            <a:ext cx="341094" cy="342239"/>
          </a:xfrm>
          <a:custGeom>
            <a:avLst/>
            <a:gdLst>
              <a:gd name="connsiteX0" fmla="*/ 2264229 w 4325257"/>
              <a:gd name="connsiteY0" fmla="*/ 0 h 4339772"/>
              <a:gd name="connsiteX1" fmla="*/ 2256971 w 4325257"/>
              <a:gd name="connsiteY1" fmla="*/ 2286000 h 4339772"/>
              <a:gd name="connsiteX2" fmla="*/ 0 w 4325257"/>
              <a:gd name="connsiteY2" fmla="*/ 2278743 h 4339772"/>
              <a:gd name="connsiteX3" fmla="*/ 2264229 w 4325257"/>
              <a:gd name="connsiteY3" fmla="*/ 4339772 h 4339772"/>
              <a:gd name="connsiteX4" fmla="*/ 4325257 w 4325257"/>
              <a:gd name="connsiteY4" fmla="*/ 4339772 h 4339772"/>
              <a:gd name="connsiteX5" fmla="*/ 4325257 w 4325257"/>
              <a:gd name="connsiteY5" fmla="*/ 2278743 h 4339772"/>
              <a:gd name="connsiteX6" fmla="*/ 2264229 w 4325257"/>
              <a:gd name="connsiteY6" fmla="*/ 0 h 433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5257" h="4339772">
                <a:moveTo>
                  <a:pt x="2264229" y="0"/>
                </a:moveTo>
                <a:cubicBezTo>
                  <a:pt x="2261810" y="762000"/>
                  <a:pt x="2259390" y="1524000"/>
                  <a:pt x="2256971" y="2286000"/>
                </a:cubicBezTo>
                <a:lnTo>
                  <a:pt x="0" y="2278743"/>
                </a:lnTo>
                <a:lnTo>
                  <a:pt x="2264229" y="4339772"/>
                </a:lnTo>
                <a:lnTo>
                  <a:pt x="4325257" y="4339772"/>
                </a:lnTo>
                <a:lnTo>
                  <a:pt x="4325257" y="2278743"/>
                </a:lnTo>
                <a:lnTo>
                  <a:pt x="2264229" y="0"/>
                </a:lnTo>
                <a:close/>
              </a:path>
            </a:pathLst>
          </a:custGeom>
          <a:solidFill>
            <a:srgbClr val="E6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C63F01E-2F2E-90E4-7CB5-622A01FB836F}"/>
              </a:ext>
            </a:extLst>
          </p:cNvPr>
          <p:cNvSpPr/>
          <p:nvPr/>
        </p:nvSpPr>
        <p:spPr>
          <a:xfrm>
            <a:off x="3067125" y="3644218"/>
            <a:ext cx="341094" cy="342239"/>
          </a:xfrm>
          <a:custGeom>
            <a:avLst/>
            <a:gdLst>
              <a:gd name="connsiteX0" fmla="*/ 2264229 w 4325257"/>
              <a:gd name="connsiteY0" fmla="*/ 0 h 4339772"/>
              <a:gd name="connsiteX1" fmla="*/ 2256971 w 4325257"/>
              <a:gd name="connsiteY1" fmla="*/ 2286000 h 4339772"/>
              <a:gd name="connsiteX2" fmla="*/ 0 w 4325257"/>
              <a:gd name="connsiteY2" fmla="*/ 2278743 h 4339772"/>
              <a:gd name="connsiteX3" fmla="*/ 2264229 w 4325257"/>
              <a:gd name="connsiteY3" fmla="*/ 4339772 h 4339772"/>
              <a:gd name="connsiteX4" fmla="*/ 4325257 w 4325257"/>
              <a:gd name="connsiteY4" fmla="*/ 4339772 h 4339772"/>
              <a:gd name="connsiteX5" fmla="*/ 4325257 w 4325257"/>
              <a:gd name="connsiteY5" fmla="*/ 2278743 h 4339772"/>
              <a:gd name="connsiteX6" fmla="*/ 2264229 w 4325257"/>
              <a:gd name="connsiteY6" fmla="*/ 0 h 433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5257" h="4339772">
                <a:moveTo>
                  <a:pt x="2264229" y="0"/>
                </a:moveTo>
                <a:cubicBezTo>
                  <a:pt x="2261810" y="762000"/>
                  <a:pt x="2259390" y="1524000"/>
                  <a:pt x="2256971" y="2286000"/>
                </a:cubicBezTo>
                <a:lnTo>
                  <a:pt x="0" y="2278743"/>
                </a:lnTo>
                <a:lnTo>
                  <a:pt x="2264229" y="4339772"/>
                </a:lnTo>
                <a:lnTo>
                  <a:pt x="4325257" y="4339772"/>
                </a:lnTo>
                <a:lnTo>
                  <a:pt x="4325257" y="2278743"/>
                </a:lnTo>
                <a:lnTo>
                  <a:pt x="2264229" y="0"/>
                </a:lnTo>
                <a:close/>
              </a:path>
            </a:pathLst>
          </a:custGeom>
          <a:solidFill>
            <a:srgbClr val="E6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320041-504A-9057-EABA-5E8864F6C1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81413" y="1993229"/>
            <a:ext cx="5441950" cy="7254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7CA5DC-FF0A-4BCE-905D-662F1C89E2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81413" y="3815337"/>
            <a:ext cx="5441950" cy="6762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1507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8085C5-B318-5A44-46D1-6A5522FE7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7D7256-F21C-58EA-31C7-F530B98E3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B73C07-D960-D1D1-3441-BD4CE3917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FA-C9C1-44D9-94D4-CB440D4601D6}" type="datetimeFigureOut">
              <a:rPr lang="nl-NL" smtClean="0"/>
              <a:t>6-3-2024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C3B4699-0532-5BBE-D5C5-4C9397E92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1B0778-822F-287E-7368-2FDC32CE8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CF3C-1DBE-413E-8D9D-06D0C5C756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9700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6AAF0D-8B54-FD72-14FB-3561F541C886}"/>
              </a:ext>
            </a:extLst>
          </p:cNvPr>
          <p:cNvSpPr/>
          <p:nvPr/>
        </p:nvSpPr>
        <p:spPr>
          <a:xfrm>
            <a:off x="0" y="0"/>
            <a:ext cx="324500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344A3-6801-6718-D1AC-FC94AC0BE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76" y="524524"/>
            <a:ext cx="2159852" cy="203345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4B626C0C-0FBF-9B62-F058-795B730E8107}"/>
              </a:ext>
            </a:extLst>
          </p:cNvPr>
          <p:cNvSpPr/>
          <p:nvPr/>
        </p:nvSpPr>
        <p:spPr>
          <a:xfrm>
            <a:off x="3067125" y="1563692"/>
            <a:ext cx="341094" cy="342239"/>
          </a:xfrm>
          <a:custGeom>
            <a:avLst/>
            <a:gdLst>
              <a:gd name="connsiteX0" fmla="*/ 2264229 w 4325257"/>
              <a:gd name="connsiteY0" fmla="*/ 0 h 4339772"/>
              <a:gd name="connsiteX1" fmla="*/ 2256971 w 4325257"/>
              <a:gd name="connsiteY1" fmla="*/ 2286000 h 4339772"/>
              <a:gd name="connsiteX2" fmla="*/ 0 w 4325257"/>
              <a:gd name="connsiteY2" fmla="*/ 2278743 h 4339772"/>
              <a:gd name="connsiteX3" fmla="*/ 2264229 w 4325257"/>
              <a:gd name="connsiteY3" fmla="*/ 4339772 h 4339772"/>
              <a:gd name="connsiteX4" fmla="*/ 4325257 w 4325257"/>
              <a:gd name="connsiteY4" fmla="*/ 4339772 h 4339772"/>
              <a:gd name="connsiteX5" fmla="*/ 4325257 w 4325257"/>
              <a:gd name="connsiteY5" fmla="*/ 2278743 h 4339772"/>
              <a:gd name="connsiteX6" fmla="*/ 2264229 w 4325257"/>
              <a:gd name="connsiteY6" fmla="*/ 0 h 433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5257" h="4339772">
                <a:moveTo>
                  <a:pt x="2264229" y="0"/>
                </a:moveTo>
                <a:cubicBezTo>
                  <a:pt x="2261810" y="762000"/>
                  <a:pt x="2259390" y="1524000"/>
                  <a:pt x="2256971" y="2286000"/>
                </a:cubicBezTo>
                <a:lnTo>
                  <a:pt x="0" y="2278743"/>
                </a:lnTo>
                <a:lnTo>
                  <a:pt x="2264229" y="4339772"/>
                </a:lnTo>
                <a:lnTo>
                  <a:pt x="4325257" y="4339772"/>
                </a:lnTo>
                <a:lnTo>
                  <a:pt x="4325257" y="2278743"/>
                </a:lnTo>
                <a:lnTo>
                  <a:pt x="2264229" y="0"/>
                </a:lnTo>
                <a:close/>
              </a:path>
            </a:pathLst>
          </a:custGeom>
          <a:solidFill>
            <a:srgbClr val="E6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C63F01E-2F2E-90E4-7CB5-622A01FB836F}"/>
              </a:ext>
            </a:extLst>
          </p:cNvPr>
          <p:cNvSpPr/>
          <p:nvPr/>
        </p:nvSpPr>
        <p:spPr>
          <a:xfrm>
            <a:off x="3067125" y="3117859"/>
            <a:ext cx="341094" cy="342239"/>
          </a:xfrm>
          <a:custGeom>
            <a:avLst/>
            <a:gdLst>
              <a:gd name="connsiteX0" fmla="*/ 2264229 w 4325257"/>
              <a:gd name="connsiteY0" fmla="*/ 0 h 4339772"/>
              <a:gd name="connsiteX1" fmla="*/ 2256971 w 4325257"/>
              <a:gd name="connsiteY1" fmla="*/ 2286000 h 4339772"/>
              <a:gd name="connsiteX2" fmla="*/ 0 w 4325257"/>
              <a:gd name="connsiteY2" fmla="*/ 2278743 h 4339772"/>
              <a:gd name="connsiteX3" fmla="*/ 2264229 w 4325257"/>
              <a:gd name="connsiteY3" fmla="*/ 4339772 h 4339772"/>
              <a:gd name="connsiteX4" fmla="*/ 4325257 w 4325257"/>
              <a:gd name="connsiteY4" fmla="*/ 4339772 h 4339772"/>
              <a:gd name="connsiteX5" fmla="*/ 4325257 w 4325257"/>
              <a:gd name="connsiteY5" fmla="*/ 2278743 h 4339772"/>
              <a:gd name="connsiteX6" fmla="*/ 2264229 w 4325257"/>
              <a:gd name="connsiteY6" fmla="*/ 0 h 433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5257" h="4339772">
                <a:moveTo>
                  <a:pt x="2264229" y="0"/>
                </a:moveTo>
                <a:cubicBezTo>
                  <a:pt x="2261810" y="762000"/>
                  <a:pt x="2259390" y="1524000"/>
                  <a:pt x="2256971" y="2286000"/>
                </a:cubicBezTo>
                <a:lnTo>
                  <a:pt x="0" y="2278743"/>
                </a:lnTo>
                <a:lnTo>
                  <a:pt x="2264229" y="4339772"/>
                </a:lnTo>
                <a:lnTo>
                  <a:pt x="4325257" y="4339772"/>
                </a:lnTo>
                <a:lnTo>
                  <a:pt x="4325257" y="2278743"/>
                </a:lnTo>
                <a:lnTo>
                  <a:pt x="2264229" y="0"/>
                </a:lnTo>
                <a:close/>
              </a:path>
            </a:pathLst>
          </a:custGeom>
          <a:solidFill>
            <a:srgbClr val="E6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4940FDE-B39F-DD97-E3F0-44722D54944C}"/>
              </a:ext>
            </a:extLst>
          </p:cNvPr>
          <p:cNvSpPr/>
          <p:nvPr/>
        </p:nvSpPr>
        <p:spPr>
          <a:xfrm>
            <a:off x="3067125" y="4674817"/>
            <a:ext cx="341094" cy="342239"/>
          </a:xfrm>
          <a:custGeom>
            <a:avLst/>
            <a:gdLst>
              <a:gd name="connsiteX0" fmla="*/ 2264229 w 4325257"/>
              <a:gd name="connsiteY0" fmla="*/ 0 h 4339772"/>
              <a:gd name="connsiteX1" fmla="*/ 2256971 w 4325257"/>
              <a:gd name="connsiteY1" fmla="*/ 2286000 h 4339772"/>
              <a:gd name="connsiteX2" fmla="*/ 0 w 4325257"/>
              <a:gd name="connsiteY2" fmla="*/ 2278743 h 4339772"/>
              <a:gd name="connsiteX3" fmla="*/ 2264229 w 4325257"/>
              <a:gd name="connsiteY3" fmla="*/ 4339772 h 4339772"/>
              <a:gd name="connsiteX4" fmla="*/ 4325257 w 4325257"/>
              <a:gd name="connsiteY4" fmla="*/ 4339772 h 4339772"/>
              <a:gd name="connsiteX5" fmla="*/ 4325257 w 4325257"/>
              <a:gd name="connsiteY5" fmla="*/ 2278743 h 4339772"/>
              <a:gd name="connsiteX6" fmla="*/ 2264229 w 4325257"/>
              <a:gd name="connsiteY6" fmla="*/ 0 h 433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5257" h="4339772">
                <a:moveTo>
                  <a:pt x="2264229" y="0"/>
                </a:moveTo>
                <a:cubicBezTo>
                  <a:pt x="2261810" y="762000"/>
                  <a:pt x="2259390" y="1524000"/>
                  <a:pt x="2256971" y="2286000"/>
                </a:cubicBezTo>
                <a:lnTo>
                  <a:pt x="0" y="2278743"/>
                </a:lnTo>
                <a:lnTo>
                  <a:pt x="2264229" y="4339772"/>
                </a:lnTo>
                <a:lnTo>
                  <a:pt x="4325257" y="4339772"/>
                </a:lnTo>
                <a:lnTo>
                  <a:pt x="4325257" y="2278743"/>
                </a:lnTo>
                <a:lnTo>
                  <a:pt x="2264229" y="0"/>
                </a:lnTo>
                <a:close/>
              </a:path>
            </a:pathLst>
          </a:custGeom>
          <a:solidFill>
            <a:srgbClr val="E6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320041-504A-9057-EABA-5E8864F6C1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81413" y="1734811"/>
            <a:ext cx="5441950" cy="7254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7CA5DC-FF0A-4BCE-905D-662F1C89E2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81413" y="3313585"/>
            <a:ext cx="5441950" cy="6762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DEE9118-6999-D9EB-41DF-75F825928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81413" y="4845937"/>
            <a:ext cx="5441950" cy="7350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28792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005EDE32-27EA-D779-9CB0-809CCEADF61C}"/>
              </a:ext>
            </a:extLst>
          </p:cNvPr>
          <p:cNvSpPr/>
          <p:nvPr userDrawn="1"/>
        </p:nvSpPr>
        <p:spPr>
          <a:xfrm>
            <a:off x="7216095" y="3429000"/>
            <a:ext cx="1601972" cy="3439633"/>
          </a:xfrm>
          <a:custGeom>
            <a:avLst/>
            <a:gdLst>
              <a:gd name="connsiteX0" fmla="*/ 552893 w 1601972"/>
              <a:gd name="connsiteY0" fmla="*/ 0 h 3437861"/>
              <a:gd name="connsiteX1" fmla="*/ 1601972 w 1601972"/>
              <a:gd name="connsiteY1" fmla="*/ 3437861 h 3437861"/>
              <a:gd name="connsiteX2" fmla="*/ 0 w 1601972"/>
              <a:gd name="connsiteY2" fmla="*/ 3430772 h 3437861"/>
              <a:gd name="connsiteX3" fmla="*/ 552893 w 1601972"/>
              <a:gd name="connsiteY3" fmla="*/ 0 h 343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1972" h="3437861">
                <a:moveTo>
                  <a:pt x="552893" y="0"/>
                </a:moveTo>
                <a:lnTo>
                  <a:pt x="1601972" y="3437861"/>
                </a:lnTo>
                <a:lnTo>
                  <a:pt x="0" y="3430772"/>
                </a:lnTo>
                <a:lnTo>
                  <a:pt x="55289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F7CFAC61-7323-53E7-C9D5-B007C0848E12}"/>
              </a:ext>
            </a:extLst>
          </p:cNvPr>
          <p:cNvSpPr/>
          <p:nvPr userDrawn="1"/>
        </p:nvSpPr>
        <p:spPr>
          <a:xfrm>
            <a:off x="10906439" y="3429000"/>
            <a:ext cx="1601972" cy="3439633"/>
          </a:xfrm>
          <a:custGeom>
            <a:avLst/>
            <a:gdLst>
              <a:gd name="connsiteX0" fmla="*/ 552893 w 1601972"/>
              <a:gd name="connsiteY0" fmla="*/ 0 h 3437861"/>
              <a:gd name="connsiteX1" fmla="*/ 1601972 w 1601972"/>
              <a:gd name="connsiteY1" fmla="*/ 3437861 h 3437861"/>
              <a:gd name="connsiteX2" fmla="*/ 0 w 1601972"/>
              <a:gd name="connsiteY2" fmla="*/ 3430772 h 3437861"/>
              <a:gd name="connsiteX3" fmla="*/ 552893 w 1601972"/>
              <a:gd name="connsiteY3" fmla="*/ 0 h 343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1972" h="3437861">
                <a:moveTo>
                  <a:pt x="552893" y="0"/>
                </a:moveTo>
                <a:lnTo>
                  <a:pt x="1601972" y="3437861"/>
                </a:lnTo>
                <a:lnTo>
                  <a:pt x="0" y="3430772"/>
                </a:lnTo>
                <a:lnTo>
                  <a:pt x="55289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C2F3238A-CE4B-60A7-2A56-1D173FC723E8}"/>
              </a:ext>
            </a:extLst>
          </p:cNvPr>
          <p:cNvSpPr/>
          <p:nvPr userDrawn="1"/>
        </p:nvSpPr>
        <p:spPr>
          <a:xfrm>
            <a:off x="3525751" y="3429000"/>
            <a:ext cx="1601972" cy="3439633"/>
          </a:xfrm>
          <a:custGeom>
            <a:avLst/>
            <a:gdLst>
              <a:gd name="connsiteX0" fmla="*/ 552893 w 1601972"/>
              <a:gd name="connsiteY0" fmla="*/ 0 h 3437861"/>
              <a:gd name="connsiteX1" fmla="*/ 1601972 w 1601972"/>
              <a:gd name="connsiteY1" fmla="*/ 3437861 h 3437861"/>
              <a:gd name="connsiteX2" fmla="*/ 0 w 1601972"/>
              <a:gd name="connsiteY2" fmla="*/ 3430772 h 3437861"/>
              <a:gd name="connsiteX3" fmla="*/ 552893 w 1601972"/>
              <a:gd name="connsiteY3" fmla="*/ 0 h 343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1972" h="3437861">
                <a:moveTo>
                  <a:pt x="552893" y="0"/>
                </a:moveTo>
                <a:lnTo>
                  <a:pt x="1601972" y="3437861"/>
                </a:lnTo>
                <a:lnTo>
                  <a:pt x="0" y="3430772"/>
                </a:lnTo>
                <a:lnTo>
                  <a:pt x="55289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344A3-6801-6718-D1AC-FC94AC0BE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76" y="524524"/>
            <a:ext cx="2159852" cy="2033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2DD29B-C9D0-B13D-9813-CB86EDEC6560}"/>
              </a:ext>
            </a:extLst>
          </p:cNvPr>
          <p:cNvSpPr/>
          <p:nvPr userDrawn="1"/>
        </p:nvSpPr>
        <p:spPr>
          <a:xfrm>
            <a:off x="654537" y="3429000"/>
            <a:ext cx="34290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B626C0C-0FBF-9B62-F058-795B730E8107}"/>
              </a:ext>
            </a:extLst>
          </p:cNvPr>
          <p:cNvSpPr/>
          <p:nvPr/>
        </p:nvSpPr>
        <p:spPr>
          <a:xfrm rot="5400000">
            <a:off x="656170" y="2916903"/>
            <a:ext cx="973220" cy="976488"/>
          </a:xfrm>
          <a:custGeom>
            <a:avLst/>
            <a:gdLst>
              <a:gd name="connsiteX0" fmla="*/ 2264229 w 4325257"/>
              <a:gd name="connsiteY0" fmla="*/ 0 h 4339772"/>
              <a:gd name="connsiteX1" fmla="*/ 2256971 w 4325257"/>
              <a:gd name="connsiteY1" fmla="*/ 2286000 h 4339772"/>
              <a:gd name="connsiteX2" fmla="*/ 0 w 4325257"/>
              <a:gd name="connsiteY2" fmla="*/ 2278743 h 4339772"/>
              <a:gd name="connsiteX3" fmla="*/ 2264229 w 4325257"/>
              <a:gd name="connsiteY3" fmla="*/ 4339772 h 4339772"/>
              <a:gd name="connsiteX4" fmla="*/ 4325257 w 4325257"/>
              <a:gd name="connsiteY4" fmla="*/ 4339772 h 4339772"/>
              <a:gd name="connsiteX5" fmla="*/ 4325257 w 4325257"/>
              <a:gd name="connsiteY5" fmla="*/ 2278743 h 4339772"/>
              <a:gd name="connsiteX6" fmla="*/ 2264229 w 4325257"/>
              <a:gd name="connsiteY6" fmla="*/ 0 h 433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5257" h="4339772">
                <a:moveTo>
                  <a:pt x="2264229" y="0"/>
                </a:moveTo>
                <a:cubicBezTo>
                  <a:pt x="2261810" y="762000"/>
                  <a:pt x="2259390" y="1524000"/>
                  <a:pt x="2256971" y="2286000"/>
                </a:cubicBezTo>
                <a:lnTo>
                  <a:pt x="0" y="2278743"/>
                </a:lnTo>
                <a:lnTo>
                  <a:pt x="2264229" y="4339772"/>
                </a:lnTo>
                <a:lnTo>
                  <a:pt x="4325257" y="4339772"/>
                </a:lnTo>
                <a:lnTo>
                  <a:pt x="4325257" y="2278743"/>
                </a:lnTo>
                <a:lnTo>
                  <a:pt x="2264229" y="0"/>
                </a:lnTo>
                <a:close/>
              </a:path>
            </a:pathLst>
          </a:custGeom>
          <a:solidFill>
            <a:srgbClr val="E6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EA759E-026D-D53D-2851-FEC11FD6877B}"/>
              </a:ext>
            </a:extLst>
          </p:cNvPr>
          <p:cNvSpPr/>
          <p:nvPr userDrawn="1"/>
        </p:nvSpPr>
        <p:spPr>
          <a:xfrm>
            <a:off x="4344883" y="3429000"/>
            <a:ext cx="34290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2A00380-E61F-795D-6474-46BF98B73DEE}"/>
              </a:ext>
            </a:extLst>
          </p:cNvPr>
          <p:cNvSpPr/>
          <p:nvPr userDrawn="1"/>
        </p:nvSpPr>
        <p:spPr>
          <a:xfrm rot="5400000">
            <a:off x="4346516" y="2916903"/>
            <a:ext cx="973220" cy="976488"/>
          </a:xfrm>
          <a:custGeom>
            <a:avLst/>
            <a:gdLst>
              <a:gd name="connsiteX0" fmla="*/ 2264229 w 4325257"/>
              <a:gd name="connsiteY0" fmla="*/ 0 h 4339772"/>
              <a:gd name="connsiteX1" fmla="*/ 2256971 w 4325257"/>
              <a:gd name="connsiteY1" fmla="*/ 2286000 h 4339772"/>
              <a:gd name="connsiteX2" fmla="*/ 0 w 4325257"/>
              <a:gd name="connsiteY2" fmla="*/ 2278743 h 4339772"/>
              <a:gd name="connsiteX3" fmla="*/ 2264229 w 4325257"/>
              <a:gd name="connsiteY3" fmla="*/ 4339772 h 4339772"/>
              <a:gd name="connsiteX4" fmla="*/ 4325257 w 4325257"/>
              <a:gd name="connsiteY4" fmla="*/ 4339772 h 4339772"/>
              <a:gd name="connsiteX5" fmla="*/ 4325257 w 4325257"/>
              <a:gd name="connsiteY5" fmla="*/ 2278743 h 4339772"/>
              <a:gd name="connsiteX6" fmla="*/ 2264229 w 4325257"/>
              <a:gd name="connsiteY6" fmla="*/ 0 h 433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5257" h="4339772">
                <a:moveTo>
                  <a:pt x="2264229" y="0"/>
                </a:moveTo>
                <a:cubicBezTo>
                  <a:pt x="2261810" y="762000"/>
                  <a:pt x="2259390" y="1524000"/>
                  <a:pt x="2256971" y="2286000"/>
                </a:cubicBezTo>
                <a:lnTo>
                  <a:pt x="0" y="2278743"/>
                </a:lnTo>
                <a:lnTo>
                  <a:pt x="2264229" y="4339772"/>
                </a:lnTo>
                <a:lnTo>
                  <a:pt x="4325257" y="4339772"/>
                </a:lnTo>
                <a:lnTo>
                  <a:pt x="4325257" y="2278743"/>
                </a:lnTo>
                <a:lnTo>
                  <a:pt x="2264229" y="0"/>
                </a:lnTo>
                <a:close/>
              </a:path>
            </a:pathLst>
          </a:custGeom>
          <a:solidFill>
            <a:srgbClr val="E6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37EF4A-D1F6-CC87-1DF4-A2736C901F6D}"/>
              </a:ext>
            </a:extLst>
          </p:cNvPr>
          <p:cNvSpPr/>
          <p:nvPr userDrawn="1"/>
        </p:nvSpPr>
        <p:spPr>
          <a:xfrm>
            <a:off x="8035228" y="3429000"/>
            <a:ext cx="34290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EF6606A-83DD-39BA-6BC2-BA47C5BAE31B}"/>
              </a:ext>
            </a:extLst>
          </p:cNvPr>
          <p:cNvSpPr/>
          <p:nvPr userDrawn="1"/>
        </p:nvSpPr>
        <p:spPr>
          <a:xfrm rot="5400000">
            <a:off x="8036861" y="2920469"/>
            <a:ext cx="973220" cy="976488"/>
          </a:xfrm>
          <a:custGeom>
            <a:avLst/>
            <a:gdLst>
              <a:gd name="connsiteX0" fmla="*/ 2264229 w 4325257"/>
              <a:gd name="connsiteY0" fmla="*/ 0 h 4339772"/>
              <a:gd name="connsiteX1" fmla="*/ 2256971 w 4325257"/>
              <a:gd name="connsiteY1" fmla="*/ 2286000 h 4339772"/>
              <a:gd name="connsiteX2" fmla="*/ 0 w 4325257"/>
              <a:gd name="connsiteY2" fmla="*/ 2278743 h 4339772"/>
              <a:gd name="connsiteX3" fmla="*/ 2264229 w 4325257"/>
              <a:gd name="connsiteY3" fmla="*/ 4339772 h 4339772"/>
              <a:gd name="connsiteX4" fmla="*/ 4325257 w 4325257"/>
              <a:gd name="connsiteY4" fmla="*/ 4339772 h 4339772"/>
              <a:gd name="connsiteX5" fmla="*/ 4325257 w 4325257"/>
              <a:gd name="connsiteY5" fmla="*/ 2278743 h 4339772"/>
              <a:gd name="connsiteX6" fmla="*/ 2264229 w 4325257"/>
              <a:gd name="connsiteY6" fmla="*/ 0 h 433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5257" h="4339772">
                <a:moveTo>
                  <a:pt x="2264229" y="0"/>
                </a:moveTo>
                <a:cubicBezTo>
                  <a:pt x="2261810" y="762000"/>
                  <a:pt x="2259390" y="1524000"/>
                  <a:pt x="2256971" y="2286000"/>
                </a:cubicBezTo>
                <a:lnTo>
                  <a:pt x="0" y="2278743"/>
                </a:lnTo>
                <a:lnTo>
                  <a:pt x="2264229" y="4339772"/>
                </a:lnTo>
                <a:lnTo>
                  <a:pt x="4325257" y="4339772"/>
                </a:lnTo>
                <a:lnTo>
                  <a:pt x="4325257" y="2278743"/>
                </a:lnTo>
                <a:lnTo>
                  <a:pt x="2264229" y="0"/>
                </a:lnTo>
                <a:close/>
              </a:path>
            </a:pathLst>
          </a:custGeom>
          <a:solidFill>
            <a:srgbClr val="E6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2ACC567-0B42-374E-4310-A448A1C75B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562" y="1302818"/>
            <a:ext cx="10810875" cy="13604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42387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F344A3-6801-6718-D1AC-FC94AC0BE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76" y="524524"/>
            <a:ext cx="2159852" cy="20334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25BD82-69D3-5337-195A-503D88A5C1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576" y="1406770"/>
            <a:ext cx="4237037" cy="4787391"/>
          </a:xfrm>
        </p:spPr>
        <p:txBody>
          <a:bodyPr/>
          <a:lstStyle/>
          <a:p>
            <a:pPr lvl="0"/>
            <a:r>
              <a:rPr lang="en-GB" dirty="0"/>
              <a:t>Click to edit Master text </a:t>
            </a:r>
            <a:r>
              <a:rPr lang="en-GB" dirty="0" err="1"/>
              <a:t>styleS</a:t>
            </a:r>
            <a:endParaRPr lang="en-GB" dirty="0"/>
          </a:p>
        </p:txBody>
      </p:sp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48ABD272-3D9D-BC08-BBF9-F7E25C5E80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68815" y="630821"/>
            <a:ext cx="5539154" cy="5557748"/>
          </a:xfrm>
          <a:custGeom>
            <a:avLst/>
            <a:gdLst>
              <a:gd name="connsiteX0" fmla="*/ 1176612 w 2247629"/>
              <a:gd name="connsiteY0" fmla="*/ 0 h 2255174"/>
              <a:gd name="connsiteX1" fmla="*/ 2247629 w 2247629"/>
              <a:gd name="connsiteY1" fmla="*/ 1184155 h 2255174"/>
              <a:gd name="connsiteX2" fmla="*/ 2247629 w 2247629"/>
              <a:gd name="connsiteY2" fmla="*/ 2255174 h 2255174"/>
              <a:gd name="connsiteX3" fmla="*/ 1176612 w 2247629"/>
              <a:gd name="connsiteY3" fmla="*/ 2255174 h 2255174"/>
              <a:gd name="connsiteX4" fmla="*/ 0 w 2247629"/>
              <a:gd name="connsiteY4" fmla="*/ 1184155 h 2255174"/>
              <a:gd name="connsiteX5" fmla="*/ 1172840 w 2247629"/>
              <a:gd name="connsiteY5" fmla="*/ 1187926 h 2255174"/>
              <a:gd name="connsiteX6" fmla="*/ 1176612 w 2247629"/>
              <a:gd name="connsiteY6" fmla="*/ 0 h 2255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7629" h="2255174">
                <a:moveTo>
                  <a:pt x="1176612" y="0"/>
                </a:moveTo>
                <a:lnTo>
                  <a:pt x="2247629" y="1184155"/>
                </a:lnTo>
                <a:lnTo>
                  <a:pt x="2247629" y="2255174"/>
                </a:lnTo>
                <a:lnTo>
                  <a:pt x="1176612" y="2255174"/>
                </a:lnTo>
                <a:lnTo>
                  <a:pt x="0" y="1184155"/>
                </a:lnTo>
                <a:lnTo>
                  <a:pt x="1172840" y="1187926"/>
                </a:lnTo>
                <a:cubicBezTo>
                  <a:pt x="1174097" y="791951"/>
                  <a:pt x="1175355" y="395975"/>
                  <a:pt x="11766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82238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6AAF0D-8B54-FD72-14FB-3561F541C886}"/>
              </a:ext>
            </a:extLst>
          </p:cNvPr>
          <p:cNvSpPr/>
          <p:nvPr/>
        </p:nvSpPr>
        <p:spPr>
          <a:xfrm>
            <a:off x="0" y="0"/>
            <a:ext cx="3245005" cy="71431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344A3-6801-6718-D1AC-FC94AC0BE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76" y="524524"/>
            <a:ext cx="2159852" cy="203345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599FDF52-4BDF-7EDC-CEF9-9F5ADD3FA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95684"/>
            <a:ext cx="3245005" cy="3562316"/>
          </a:xfrm>
          <a:prstGeom prst="rect">
            <a:avLst/>
          </a:prstGeom>
        </p:spPr>
      </p:pic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807C95D0-D82C-5927-2846-AB861BD423A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906838" y="1431925"/>
            <a:ext cx="7493000" cy="4173538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  <a:endParaRPr lang="en-NL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B98454-228C-AB87-A649-10DAC51F44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895" y="1431925"/>
            <a:ext cx="2081213" cy="24653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70876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1E2DE9A-0495-3C94-689A-1499A725BD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61347" y="3289989"/>
            <a:ext cx="3181277" cy="3191956"/>
          </a:xfrm>
          <a:custGeom>
            <a:avLst/>
            <a:gdLst>
              <a:gd name="connsiteX0" fmla="*/ 1665367 w 3181277"/>
              <a:gd name="connsiteY0" fmla="*/ 0 h 3191956"/>
              <a:gd name="connsiteX1" fmla="*/ 3181277 w 3181277"/>
              <a:gd name="connsiteY1" fmla="*/ 1676044 h 3191956"/>
              <a:gd name="connsiteX2" fmla="*/ 3181277 w 3181277"/>
              <a:gd name="connsiteY2" fmla="*/ 3191956 h 3191956"/>
              <a:gd name="connsiteX3" fmla="*/ 1665367 w 3181277"/>
              <a:gd name="connsiteY3" fmla="*/ 3191956 h 3191956"/>
              <a:gd name="connsiteX4" fmla="*/ 0 w 3181277"/>
              <a:gd name="connsiteY4" fmla="*/ 1676044 h 3191956"/>
              <a:gd name="connsiteX5" fmla="*/ 1660029 w 3181277"/>
              <a:gd name="connsiteY5" fmla="*/ 1681381 h 3191956"/>
              <a:gd name="connsiteX6" fmla="*/ 1665367 w 3181277"/>
              <a:gd name="connsiteY6" fmla="*/ 0 h 319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1277" h="3191956">
                <a:moveTo>
                  <a:pt x="1665367" y="0"/>
                </a:moveTo>
                <a:lnTo>
                  <a:pt x="3181277" y="1676044"/>
                </a:lnTo>
                <a:lnTo>
                  <a:pt x="3181277" y="3191956"/>
                </a:lnTo>
                <a:lnTo>
                  <a:pt x="1665367" y="3191956"/>
                </a:lnTo>
                <a:lnTo>
                  <a:pt x="0" y="1676044"/>
                </a:lnTo>
                <a:lnTo>
                  <a:pt x="1660029" y="1681381"/>
                </a:lnTo>
                <a:cubicBezTo>
                  <a:pt x="1661808" y="1120921"/>
                  <a:pt x="1663588" y="560461"/>
                  <a:pt x="16653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AAF2FAE-A727-86EA-2B7A-2B4EA9080D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54469" y="524524"/>
            <a:ext cx="2247629" cy="2255174"/>
          </a:xfrm>
          <a:custGeom>
            <a:avLst/>
            <a:gdLst>
              <a:gd name="connsiteX0" fmla="*/ 1176612 w 2247629"/>
              <a:gd name="connsiteY0" fmla="*/ 0 h 2255174"/>
              <a:gd name="connsiteX1" fmla="*/ 2247629 w 2247629"/>
              <a:gd name="connsiteY1" fmla="*/ 1184155 h 2255174"/>
              <a:gd name="connsiteX2" fmla="*/ 2247629 w 2247629"/>
              <a:gd name="connsiteY2" fmla="*/ 2255174 h 2255174"/>
              <a:gd name="connsiteX3" fmla="*/ 1176612 w 2247629"/>
              <a:gd name="connsiteY3" fmla="*/ 2255174 h 2255174"/>
              <a:gd name="connsiteX4" fmla="*/ 0 w 2247629"/>
              <a:gd name="connsiteY4" fmla="*/ 1184155 h 2255174"/>
              <a:gd name="connsiteX5" fmla="*/ 1172840 w 2247629"/>
              <a:gd name="connsiteY5" fmla="*/ 1187926 h 2255174"/>
              <a:gd name="connsiteX6" fmla="*/ 1176612 w 2247629"/>
              <a:gd name="connsiteY6" fmla="*/ 0 h 2255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7629" h="2255174">
                <a:moveTo>
                  <a:pt x="1176612" y="0"/>
                </a:moveTo>
                <a:lnTo>
                  <a:pt x="2247629" y="1184155"/>
                </a:lnTo>
                <a:lnTo>
                  <a:pt x="2247629" y="2255174"/>
                </a:lnTo>
                <a:lnTo>
                  <a:pt x="1176612" y="2255174"/>
                </a:lnTo>
                <a:lnTo>
                  <a:pt x="0" y="1184155"/>
                </a:lnTo>
                <a:lnTo>
                  <a:pt x="1172840" y="1187926"/>
                </a:lnTo>
                <a:cubicBezTo>
                  <a:pt x="1174097" y="791951"/>
                  <a:pt x="1175355" y="395975"/>
                  <a:pt x="11766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344A3-6801-6718-D1AC-FC94AC0BE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76" y="524524"/>
            <a:ext cx="2159852" cy="203345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939CAA6-2F6B-61B1-7D63-620DD71ECF6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2905" y="3758380"/>
            <a:ext cx="2247629" cy="2255174"/>
          </a:xfrm>
          <a:custGeom>
            <a:avLst/>
            <a:gdLst>
              <a:gd name="connsiteX0" fmla="*/ 1176612 w 2247629"/>
              <a:gd name="connsiteY0" fmla="*/ 0 h 2255174"/>
              <a:gd name="connsiteX1" fmla="*/ 2247629 w 2247629"/>
              <a:gd name="connsiteY1" fmla="*/ 1184155 h 2255174"/>
              <a:gd name="connsiteX2" fmla="*/ 2247629 w 2247629"/>
              <a:gd name="connsiteY2" fmla="*/ 2255174 h 2255174"/>
              <a:gd name="connsiteX3" fmla="*/ 1176612 w 2247629"/>
              <a:gd name="connsiteY3" fmla="*/ 2255174 h 2255174"/>
              <a:gd name="connsiteX4" fmla="*/ 0 w 2247629"/>
              <a:gd name="connsiteY4" fmla="*/ 1184155 h 2255174"/>
              <a:gd name="connsiteX5" fmla="*/ 1172840 w 2247629"/>
              <a:gd name="connsiteY5" fmla="*/ 1187926 h 2255174"/>
              <a:gd name="connsiteX6" fmla="*/ 1176612 w 2247629"/>
              <a:gd name="connsiteY6" fmla="*/ 0 h 2255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7629" h="2255174">
                <a:moveTo>
                  <a:pt x="1176612" y="0"/>
                </a:moveTo>
                <a:lnTo>
                  <a:pt x="2247629" y="1184155"/>
                </a:lnTo>
                <a:lnTo>
                  <a:pt x="2247629" y="2255174"/>
                </a:lnTo>
                <a:lnTo>
                  <a:pt x="1176612" y="2255174"/>
                </a:lnTo>
                <a:lnTo>
                  <a:pt x="0" y="1184155"/>
                </a:lnTo>
                <a:lnTo>
                  <a:pt x="1172840" y="1187926"/>
                </a:lnTo>
                <a:cubicBezTo>
                  <a:pt x="1174097" y="791951"/>
                  <a:pt x="1175355" y="395975"/>
                  <a:pt x="11766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B05C2-E1B7-FB9D-45E9-DB28B45F17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2576" y="1292639"/>
            <a:ext cx="2466975" cy="11826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320074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2711EF-B8D6-82D5-1B1A-0C982043D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D1E410-BD57-E405-E370-D050ED22A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0523C9-E3CE-23A3-6F13-2C848C2ED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70DC-25BA-4438-88D2-E52D6268A9A7}" type="datetimeFigureOut">
              <a:rPr lang="nl-NL" smtClean="0"/>
              <a:t>6-3-2024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9076C4-DD0A-D654-1C6D-2ED5B322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A6BA05-B38E-FCFF-E267-63D8109A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FECD-087F-4AE7-A1AA-AA1E6CD7B9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2896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465F306F-3265-7A43-A15C-9609AB8D0E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85"/>
            <a:ext cx="12192000" cy="685463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5016704-4F3E-204A-830B-564F36746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935179-E120-BE43-89FB-2217AD3224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8269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51AAF76-70D0-2F4C-B347-7C894B3B6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8269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05BFEEB8-8E86-EF47-9815-2AA68F42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13280" y="62750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5391EF-A893-184B-B942-E830877D60F4}" type="datetimeFigureOut">
              <a:rPr lang="nl-NL" smtClean="0"/>
              <a:pPr/>
              <a:t>6-3-2024</a:t>
            </a:fld>
            <a:endParaRPr lang="nl-NL"/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F063AE8B-2CBC-394F-8200-71982A970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7920" y="627507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D6F06637-C859-8B4A-8C6D-1B946F1A4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9880" y="62750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6A32DD-D41F-4F4B-8AC7-FDC498A27F2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0998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26" b="0" i="0">
                <a:solidFill>
                  <a:srgbClr val="181E39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605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468D-314E-409B-AD2F-626977EB38AC}" type="datetimeFigureOut">
              <a:rPr lang="nl-NL" smtClean="0"/>
              <a:t>6-3-2024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528A-867B-45C5-8B12-F50A1F25F1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3840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1C3143-CCBB-8A68-D1E0-3EADAC13E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D72D7B-285E-6902-E61D-45587F265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B6EC37-32B5-02FF-3187-E0C8ADB59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FA-C9C1-44D9-94D4-CB440D4601D6}" type="datetimeFigureOut">
              <a:rPr lang="nl-NL" smtClean="0"/>
              <a:t>6-3-2024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1A832E-6F48-1C1E-4210-E37E9BE7D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69421F-689E-0599-984C-F2203A524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CF3C-1DBE-413E-8D9D-06D0C5C756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376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B51523-E63D-899E-FC14-77A1F8BED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F5247F-E0B3-3895-4B15-91259B0E18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1430290-5300-B37B-30EA-C795D8120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03E535B-F8D6-ACBE-A00E-2FE6E4391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FA-C9C1-44D9-94D4-CB440D4601D6}" type="datetimeFigureOut">
              <a:rPr lang="nl-NL" smtClean="0"/>
              <a:t>6-3-2024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7106E90-964C-F00D-B9F9-73CD03151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73CADFA-A157-1CFB-6C3C-CDFBBB688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CF3C-1DBE-413E-8D9D-06D0C5C756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0465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F791C3-2170-1769-F8EA-43BBE2687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BD78388-8FCA-EB2E-34A8-2DC0FCF96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BDD9AB9-56C2-298C-4865-697CBB0CB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E3934AE-902D-4FDB-EB47-D2FC2BC35E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34CE32A-5BA2-3886-68D9-D793F0CFB3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FB2A0A2-9FBB-2D41-D462-0DB4C45DC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FA-C9C1-44D9-94D4-CB440D4601D6}" type="datetimeFigureOut">
              <a:rPr lang="nl-NL" smtClean="0"/>
              <a:t>6-3-2024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B5984AE-E11A-B50C-4C36-E578F2558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A5DFCAD-F608-2A5A-87FF-D629DABA0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CF3C-1DBE-413E-8D9D-06D0C5C756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5922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90370-FB2F-B30D-36C0-FF1C340C3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CCAF6CA-9C5C-504E-5EAB-0D3DE2025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FA-C9C1-44D9-94D4-CB440D4601D6}" type="datetimeFigureOut">
              <a:rPr lang="nl-NL" smtClean="0"/>
              <a:t>6-3-2024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809D564-7AA2-48A5-F07C-75B5A6EC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833B55B-DE42-68C0-D256-41A816EC0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CF3C-1DBE-413E-8D9D-06D0C5C756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943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65D58BF-F71F-A9BA-DB9A-FF89899C0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FA-C9C1-44D9-94D4-CB440D4601D6}" type="datetimeFigureOut">
              <a:rPr lang="nl-NL" smtClean="0"/>
              <a:t>6-3-2024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F931E40-C0DB-7D38-4AA2-87E11A743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93B26B-A811-C0F2-ABB3-512D45A8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CF3C-1DBE-413E-8D9D-06D0C5C756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964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AB736C-5B05-5A63-6189-1A8B19CAF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A2CB78-7548-C332-E408-B9C0FF49F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EDBE85A-B72D-D67A-22DA-33FC34D5E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8DFDDA6-D3F9-EF63-8460-47CD54004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FA-C9C1-44D9-94D4-CB440D4601D6}" type="datetimeFigureOut">
              <a:rPr lang="nl-NL" smtClean="0"/>
              <a:t>6-3-2024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8A4858C-E7DB-74FF-B07A-5E658FE24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3C87793-6FD4-9140-AE27-DC0D73049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CF3C-1DBE-413E-8D9D-06D0C5C756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864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5FDECF-F205-263F-0EC8-7917A6E49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D345084-6584-D049-7F87-4DB020DE5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0133DA1-5820-E8A4-647C-3040BBF0C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ACCA1CC-26ED-132B-E7F9-8239C727F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FA-C9C1-44D9-94D4-CB440D4601D6}" type="datetimeFigureOut">
              <a:rPr lang="nl-NL" smtClean="0"/>
              <a:t>6-3-2024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26633F9-F648-2AA1-F2F1-98F1FD3E9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97FB8DA-B0A0-4342-F995-10C2FABDB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CF3C-1DBE-413E-8D9D-06D0C5C756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17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A1DD04E-1FA8-2C72-DD91-F69FCC4C5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502871-93F4-6F8A-0829-EF2AD62BE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2737D3-A6DC-E9F1-F2E3-B548FD7C1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2A3FA-C9C1-44D9-94D4-CB440D4601D6}" type="datetimeFigureOut">
              <a:rPr lang="nl-NL" smtClean="0"/>
              <a:t>6-3-2024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1F64D4-F77D-1F87-82D2-A26E41FE6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3FA13B-EE0C-F7A7-F542-925482021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2CF3C-1DBE-413E-8D9D-06D0C5C756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51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6C8B7D-1B8F-FDAC-B859-5C4A87614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B7003-8D7F-5662-B76D-21E70FD25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A922C-ACBC-147C-C632-0DC0010828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C79BD-AACF-7B4B-B87E-3D976E011C5B}" type="datetimeFigureOut">
              <a:rPr lang="en-NL" smtClean="0"/>
              <a:t>03/06/2024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1C5CB-FD15-0ACB-9F58-A2485EF6A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BFD55-EFEC-B9A4-1DCF-923CAD5FF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BA29D-58E2-C14E-A8AD-6E56BC889D5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5647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59FFE15-600C-10AE-B995-E71BE4055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183" y="3218804"/>
            <a:ext cx="6703878" cy="3770931"/>
          </a:xfrm>
          <a:prstGeom prst="rect">
            <a:avLst/>
          </a:prstGeom>
        </p:spPr>
      </p:pic>
      <p:sp>
        <p:nvSpPr>
          <p:cNvPr id="4" name="Ondertitel 3">
            <a:extLst>
              <a:ext uri="{FF2B5EF4-FFF2-40B4-BE49-F238E27FC236}">
                <a16:creationId xmlns:a16="http://schemas.microsoft.com/office/drawing/2014/main" id="{8CB25D7B-6563-22AA-6272-BED641CEC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6350" y="1416545"/>
            <a:ext cx="8161802" cy="2790529"/>
          </a:xfrm>
        </p:spPr>
        <p:txBody>
          <a:bodyPr>
            <a:noAutofit/>
          </a:bodyPr>
          <a:lstStyle/>
          <a:p>
            <a:r>
              <a:rPr lang="nl-NL" sz="2400" dirty="0"/>
              <a:t>7 maart 2024</a:t>
            </a:r>
          </a:p>
          <a:p>
            <a:endParaRPr lang="nl-NL" sz="2400" dirty="0"/>
          </a:p>
          <a:p>
            <a:r>
              <a:rPr lang="nl-NL" sz="2400" i="1" dirty="0"/>
              <a:t>Eén Brabantse LLO-aanpak met de </a:t>
            </a:r>
            <a:r>
              <a:rPr lang="nl-NL" sz="2400" i="1" dirty="0" err="1"/>
              <a:t>Transitiehub</a:t>
            </a:r>
            <a:r>
              <a:rPr lang="nl-NL" sz="2400" i="1" dirty="0"/>
              <a:t> Energie</a:t>
            </a:r>
            <a:endParaRPr lang="nl-NL" sz="2400" dirty="0"/>
          </a:p>
          <a:p>
            <a:r>
              <a:rPr lang="nl-NL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8617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46F41C7-9871-96BA-9A2F-3C709E1243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561" y="1306389"/>
            <a:ext cx="10810875" cy="1360487"/>
          </a:xfrm>
        </p:spPr>
        <p:txBody>
          <a:bodyPr>
            <a:noAutofit/>
          </a:bodyPr>
          <a:lstStyle/>
          <a:p>
            <a:r>
              <a:rPr lang="nl-NL" sz="1600" dirty="0"/>
              <a:t>In Brabant kennen we een structuur (DNA) van samenwerken met de grootste PPS-dichtheid van Nederland</a:t>
            </a:r>
          </a:p>
          <a:p>
            <a:r>
              <a:rPr lang="nl-NL" sz="1600" dirty="0"/>
              <a:t>We werken samen op maatschappelijke transities, op diverse plekken in Brabant</a:t>
            </a:r>
          </a:p>
          <a:p>
            <a:r>
              <a:rPr lang="nl-NL" sz="1600" dirty="0"/>
              <a:t>Dat doen we al jaren in triple-helix verband met resultaat</a:t>
            </a:r>
          </a:p>
          <a:p>
            <a:r>
              <a:rPr lang="nl-NL" sz="1600" dirty="0"/>
              <a:t>Er wordt vooral de verbinding met  het initieel onderwijs gemaakt, veel minder met werkenden</a:t>
            </a:r>
          </a:p>
          <a:p>
            <a:r>
              <a:rPr lang="nl-NL" sz="1600" dirty="0"/>
              <a:t>We pakken die ervaring op om dit LLO nu verder uit te bouwen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0231DA3-6F32-B7D2-B14A-20337E725244}"/>
              </a:ext>
            </a:extLst>
          </p:cNvPr>
          <p:cNvSpPr txBox="1"/>
          <p:nvPr/>
        </p:nvSpPr>
        <p:spPr>
          <a:xfrm>
            <a:off x="1130530" y="4191125"/>
            <a:ext cx="25270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Fysieke plekken: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Inrichten, versterken en uitrollen van de plek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1 urgent probleem -&gt; oplossing-&gt; opschalen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F0344FC-86A1-6FD9-A744-2BF9409CD1D8}"/>
              </a:ext>
            </a:extLst>
          </p:cNvPr>
          <p:cNvSpPr txBox="1"/>
          <p:nvPr/>
        </p:nvSpPr>
        <p:spPr>
          <a:xfrm>
            <a:off x="4832465" y="4191125"/>
            <a:ext cx="25270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In </a:t>
            </a:r>
            <a:r>
              <a:rPr lang="nl-NL" sz="2000" dirty="0" err="1"/>
              <a:t>learning</a:t>
            </a:r>
            <a:r>
              <a:rPr lang="nl-NL" sz="2000" dirty="0"/>
              <a:t> </a:t>
            </a:r>
            <a:r>
              <a:rPr lang="nl-NL" sz="2000" dirty="0" err="1"/>
              <a:t>communities</a:t>
            </a:r>
            <a:r>
              <a:rPr lang="nl-NL" sz="2000" dirty="0"/>
              <a:t> (leren-werken-innoveren) verder bouwen en scharnierfunctie benutten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CBDB77A-93D5-DA6D-C08E-57B2500D6415}"/>
              </a:ext>
            </a:extLst>
          </p:cNvPr>
          <p:cNvSpPr txBox="1"/>
          <p:nvPr/>
        </p:nvSpPr>
        <p:spPr>
          <a:xfrm>
            <a:off x="8534401" y="4191125"/>
            <a:ext cx="25270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Naar een </a:t>
            </a:r>
            <a:r>
              <a:rPr lang="nl-NL" b="1" dirty="0"/>
              <a:t>schaalbare Brabantse  Leven Lang Ontwikkelen formule </a:t>
            </a:r>
            <a:r>
              <a:rPr lang="nl-NL" dirty="0"/>
              <a:t>voor alle transities op meerdere plekken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5F8CACA-2BBE-CFB9-4D3C-685C469E5E3A}"/>
              </a:ext>
            </a:extLst>
          </p:cNvPr>
          <p:cNvSpPr txBox="1"/>
          <p:nvPr/>
        </p:nvSpPr>
        <p:spPr>
          <a:xfrm>
            <a:off x="690561" y="897775"/>
            <a:ext cx="1019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VAN INITIEEL ontwikkelen NAAR een LEVEN LANG ONTWIKKELEN</a:t>
            </a:r>
          </a:p>
        </p:txBody>
      </p:sp>
    </p:spTree>
    <p:extLst>
      <p:ext uri="{BB962C8B-B14F-4D97-AF65-F5344CB8AC3E}">
        <p14:creationId xmlns:p14="http://schemas.microsoft.com/office/powerpoint/2010/main" val="1832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E93EFFB-4939-736F-2A49-AD66BFB7E2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In Brabant doen we het SAMEN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9269F3A-6725-AECF-EC8D-54E104D6D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933" y="0"/>
            <a:ext cx="5078392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9A8D002-9BD0-C0D0-FD0A-3D20AFFEE129}"/>
              </a:ext>
            </a:extLst>
          </p:cNvPr>
          <p:cNvSpPr txBox="1"/>
          <p:nvPr/>
        </p:nvSpPr>
        <p:spPr>
          <a:xfrm>
            <a:off x="3381271" y="1228397"/>
            <a:ext cx="37195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Vanuit het PACT Brabant is het </a:t>
            </a:r>
            <a:r>
              <a:rPr lang="nl-NL" sz="2000" b="1" dirty="0"/>
              <a:t>transitieteam LLO </a:t>
            </a:r>
            <a:r>
              <a:rPr lang="nl-NL" sz="2000" dirty="0"/>
              <a:t>ontstaan.</a:t>
            </a:r>
          </a:p>
          <a:p>
            <a:endParaRPr lang="nl-NL" sz="2000" dirty="0"/>
          </a:p>
          <a:p>
            <a:r>
              <a:rPr lang="nl-NL" sz="2000" dirty="0"/>
              <a:t>Samen werken we aan de grote opgave waar Brabant op het gebied van LLO voor staat</a:t>
            </a:r>
          </a:p>
          <a:p>
            <a:endParaRPr lang="nl-NL" sz="2000" dirty="0"/>
          </a:p>
          <a:p>
            <a:r>
              <a:rPr lang="nl-NL" sz="2000" dirty="0"/>
              <a:t>We hebben daarvoor het concept </a:t>
            </a:r>
            <a:r>
              <a:rPr lang="nl-NL" sz="2000" b="1" dirty="0"/>
              <a:t>Brabant Leert </a:t>
            </a:r>
            <a:r>
              <a:rPr lang="nl-NL" sz="2000" dirty="0"/>
              <a:t>als ‘brand’ en legitimatie</a:t>
            </a:r>
          </a:p>
          <a:p>
            <a:endParaRPr lang="nl-NL" sz="2000" dirty="0"/>
          </a:p>
          <a:p>
            <a:r>
              <a:rPr lang="nl-NL" sz="2000" dirty="0"/>
              <a:t>Met Brabant Leert concentreren we ons op de maatschappelijke transities en relevante sectoren</a:t>
            </a:r>
          </a:p>
        </p:txBody>
      </p:sp>
    </p:spTree>
    <p:extLst>
      <p:ext uri="{BB962C8B-B14F-4D97-AF65-F5344CB8AC3E}">
        <p14:creationId xmlns:p14="http://schemas.microsoft.com/office/powerpoint/2010/main" val="294719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3EC4920-EBAF-F6F5-40DD-E6F34C3630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431925"/>
            <a:ext cx="3790603" cy="2465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Onze LLO- oplossing</a:t>
            </a:r>
          </a:p>
          <a:p>
            <a:pPr marL="0" indent="0">
              <a:buNone/>
            </a:pPr>
            <a:r>
              <a:rPr lang="nl-NL" dirty="0"/>
              <a:t>1 schaalbare formule:</a:t>
            </a:r>
          </a:p>
          <a:p>
            <a:pPr marL="0" indent="0">
              <a:buNone/>
            </a:pPr>
            <a:r>
              <a:rPr lang="nl-NL" dirty="0" err="1"/>
              <a:t>Transitiehub</a:t>
            </a:r>
            <a:r>
              <a:rPr lang="nl-NL" dirty="0"/>
              <a:t> Energie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AAD0B6C-AE36-710C-AB9C-478CEC7F4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819" y="228355"/>
            <a:ext cx="6646558" cy="662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74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4376A9-2E55-8F9F-9893-337954E8D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err="1"/>
              <a:t>Transitiehub</a:t>
            </a:r>
            <a:r>
              <a:rPr lang="nl-NL" dirty="0"/>
              <a:t> energie op 3 bestaande hybride  plekken in Brabant ontwikkelen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764C64-1F61-BB86-EA2F-9797C83D4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655" y="18761"/>
            <a:ext cx="7410450" cy="4029075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3B2DAD5-0888-3A9D-B10C-346FE01D9B67}"/>
              </a:ext>
            </a:extLst>
          </p:cNvPr>
          <p:cNvGraphicFramePr/>
          <p:nvPr/>
        </p:nvGraphicFramePr>
        <p:xfrm>
          <a:off x="3661294" y="4171710"/>
          <a:ext cx="8128000" cy="2465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86896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2">
  <a:themeElements>
    <a:clrScheme name="Custom 1">
      <a:dk1>
        <a:srgbClr val="000000"/>
      </a:dk1>
      <a:lt1>
        <a:srgbClr val="FFFFFF"/>
      </a:lt1>
      <a:dk2>
        <a:srgbClr val="E63846"/>
      </a:dk2>
      <a:lt2>
        <a:srgbClr val="E7E6E6"/>
      </a:lt2>
      <a:accent1>
        <a:srgbClr val="E83747"/>
      </a:accent1>
      <a:accent2>
        <a:srgbClr val="EAEAEA"/>
      </a:accent2>
      <a:accent3>
        <a:srgbClr val="A9A9A9"/>
      </a:accent3>
      <a:accent4>
        <a:srgbClr val="D60096"/>
      </a:accent4>
      <a:accent5>
        <a:srgbClr val="106BB3"/>
      </a:accent5>
      <a:accent6>
        <a:srgbClr val="408B0C"/>
      </a:accent6>
      <a:hlink>
        <a:srgbClr val="0432FF"/>
      </a:hlink>
      <a:folHlink>
        <a:srgbClr val="0432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6CD43818-A9AC-1A4E-A5BD-6F9B63094EBD}" vid="{C05A567D-7672-784C-BB1D-508D7322DF6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51B6D20EA7443814551DED1569233" ma:contentTypeVersion="14" ma:contentTypeDescription="Create a new document." ma:contentTypeScope="" ma:versionID="72e59b231c20ffb8ff25b9479df2b9d4">
  <xsd:schema xmlns:xsd="http://www.w3.org/2001/XMLSchema" xmlns:xs="http://www.w3.org/2001/XMLSchema" xmlns:p="http://schemas.microsoft.com/office/2006/metadata/properties" xmlns:ns2="b3bc411b-27cd-48c7-8d6f-e7f15b98bf49" xmlns:ns3="f47eb262-b0b6-4a73-97aa-f9bf3870865c" targetNamespace="http://schemas.microsoft.com/office/2006/metadata/properties" ma:root="true" ma:fieldsID="0650976e5726a68b559301e16c492e50" ns2:_="" ns3:_="">
    <xsd:import namespace="b3bc411b-27cd-48c7-8d6f-e7f15b98bf49"/>
    <xsd:import namespace="f47eb262-b0b6-4a73-97aa-f9bf387086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bc411b-27cd-48c7-8d6f-e7f15b98b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e6eb76ce-677d-4617-aee1-d24d0dd6fa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eb262-b0b6-4a73-97aa-f9bf3870865c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7686d4-739a-4c00-8d7b-67ff82792770}" ma:internalName="TaxCatchAll" ma:showField="CatchAllData" ma:web="f47eb262-b0b6-4a73-97aa-f9bf387086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bc411b-27cd-48c7-8d6f-e7f15b98bf49">
      <Terms xmlns="http://schemas.microsoft.com/office/infopath/2007/PartnerControls"/>
    </lcf76f155ced4ddcb4097134ff3c332f>
    <TaxCatchAll xmlns="f47eb262-b0b6-4a73-97aa-f9bf3870865c" xsi:nil="true"/>
  </documentManagement>
</p:properties>
</file>

<file path=customXml/itemProps1.xml><?xml version="1.0" encoding="utf-8"?>
<ds:datastoreItem xmlns:ds="http://schemas.openxmlformats.org/officeDocument/2006/customXml" ds:itemID="{625648C6-8281-4467-9205-90070F05777A}"/>
</file>

<file path=customXml/itemProps2.xml><?xml version="1.0" encoding="utf-8"?>
<ds:datastoreItem xmlns:ds="http://schemas.openxmlformats.org/officeDocument/2006/customXml" ds:itemID="{D856B0A7-6C73-4639-88C5-5C33B3931BEF}"/>
</file>

<file path=customXml/itemProps3.xml><?xml version="1.0" encoding="utf-8"?>
<ds:datastoreItem xmlns:ds="http://schemas.openxmlformats.org/officeDocument/2006/customXml" ds:itemID="{C6894B20-4E2B-4CD9-8A8F-E31CA16FC2F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Breedbeeld</PresentationFormat>
  <Paragraphs>38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Futura Medium</vt:lpstr>
      <vt:lpstr>Open Sans</vt:lpstr>
      <vt:lpstr>Kantoorthema</vt:lpstr>
      <vt:lpstr>Presentation2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Marjolein Schooleman</dc:creator>
  <cp:lastModifiedBy>Marjolein Schooleman</cp:lastModifiedBy>
  <cp:revision>1</cp:revision>
  <dcterms:created xsi:type="dcterms:W3CDTF">2024-03-06T10:41:20Z</dcterms:created>
  <dcterms:modified xsi:type="dcterms:W3CDTF">2024-03-06T10:45:02Z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0x010100A3951B6D20EA7443814551DED1569233</vt:lpwstr>
  </property>
</Properties>
</file>