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pos="7151" userDrawn="1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  <p15:guide id="7" pos="3613" userDrawn="1">
          <p15:clr>
            <a:srgbClr val="A4A3A4"/>
          </p15:clr>
        </p15:guide>
        <p15:guide id="8" pos="4067" userDrawn="1">
          <p15:clr>
            <a:srgbClr val="A4A3A4"/>
          </p15:clr>
        </p15:guide>
        <p15:guide id="9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078"/>
    <a:srgbClr val="AF1964"/>
    <a:srgbClr val="34B5B3"/>
    <a:srgbClr val="FFC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6F10EC-CBDD-40DC-8C13-308795614FC1}" v="215" dt="2024-03-18T14:13:24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9"/>
    <p:restoredTop sz="94694"/>
  </p:normalViewPr>
  <p:slideViewPr>
    <p:cSldViewPr snapToGrid="0" showGuides="1">
      <p:cViewPr varScale="1">
        <p:scale>
          <a:sx n="78" d="100"/>
          <a:sy n="78" d="100"/>
        </p:scale>
        <p:origin x="1066" y="62"/>
      </p:cViewPr>
      <p:guideLst>
        <p:guide orient="horz" pos="2160"/>
        <p:guide pos="3840"/>
        <p:guide pos="529"/>
        <p:guide pos="7151"/>
        <p:guide orient="horz" pos="3793"/>
        <p:guide orient="horz" pos="754"/>
        <p:guide pos="3613"/>
        <p:guide pos="4067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eke Brands" userId="24340a33-1625-486e-b92d-02df9cbfdbb2" providerId="ADAL" clId="{E79BCD7B-411E-468C-A25B-11C4B0D7757E}"/>
    <pc:docChg chg="undo custSel modSld">
      <pc:chgData name="Lieke Brands" userId="24340a33-1625-486e-b92d-02df9cbfdbb2" providerId="ADAL" clId="{E79BCD7B-411E-468C-A25B-11C4B0D7757E}" dt="2024-03-14T17:57:52.828" v="416" actId="1076"/>
      <pc:docMkLst>
        <pc:docMk/>
      </pc:docMkLst>
      <pc:sldChg chg="addSp delSp modSp mod">
        <pc:chgData name="Lieke Brands" userId="24340a33-1625-486e-b92d-02df9cbfdbb2" providerId="ADAL" clId="{E79BCD7B-411E-468C-A25B-11C4B0D7757E}" dt="2024-03-14T17:57:52.828" v="416" actId="1076"/>
        <pc:sldMkLst>
          <pc:docMk/>
          <pc:sldMk cId="4162753864" sldId="258"/>
        </pc:sldMkLst>
        <pc:spChg chg="mod">
          <ac:chgData name="Lieke Brands" userId="24340a33-1625-486e-b92d-02df9cbfdbb2" providerId="ADAL" clId="{E79BCD7B-411E-468C-A25B-11C4B0D7757E}" dt="2024-03-14T17:55:44.257" v="395" actId="207"/>
          <ac:spMkLst>
            <pc:docMk/>
            <pc:sldMk cId="4162753864" sldId="258"/>
            <ac:spMk id="3" creationId="{4AB0CE53-884B-3657-729A-D8526C6FEC2E}"/>
          </ac:spMkLst>
        </pc:spChg>
        <pc:spChg chg="mod">
          <ac:chgData name="Lieke Brands" userId="24340a33-1625-486e-b92d-02df9cbfdbb2" providerId="ADAL" clId="{E79BCD7B-411E-468C-A25B-11C4B0D7757E}" dt="2024-03-14T17:56:57.248" v="406" actId="1076"/>
          <ac:spMkLst>
            <pc:docMk/>
            <pc:sldMk cId="4162753864" sldId="258"/>
            <ac:spMk id="8" creationId="{BE1440E2-BFCF-892A-D1AB-CF622B331F10}"/>
          </ac:spMkLst>
        </pc:spChg>
        <pc:spChg chg="mod">
          <ac:chgData name="Lieke Brands" userId="24340a33-1625-486e-b92d-02df9cbfdbb2" providerId="ADAL" clId="{E79BCD7B-411E-468C-A25B-11C4B0D7757E}" dt="2024-03-14T17:03:32.339" v="147" actId="255"/>
          <ac:spMkLst>
            <pc:docMk/>
            <pc:sldMk cId="4162753864" sldId="258"/>
            <ac:spMk id="9" creationId="{210D06B4-E8DB-CBDD-0AEA-455E03A796C2}"/>
          </ac:spMkLst>
        </pc:spChg>
        <pc:spChg chg="mod">
          <ac:chgData name="Lieke Brands" userId="24340a33-1625-486e-b92d-02df9cbfdbb2" providerId="ADAL" clId="{E79BCD7B-411E-468C-A25B-11C4B0D7757E}" dt="2024-03-14T17:57:19.415" v="411" actId="1076"/>
          <ac:spMkLst>
            <pc:docMk/>
            <pc:sldMk cId="4162753864" sldId="258"/>
            <ac:spMk id="11" creationId="{68051386-AC21-7353-C73E-581D5A02C166}"/>
          </ac:spMkLst>
        </pc:spChg>
        <pc:spChg chg="mod">
          <ac:chgData name="Lieke Brands" userId="24340a33-1625-486e-b92d-02df9cbfdbb2" providerId="ADAL" clId="{E79BCD7B-411E-468C-A25B-11C4B0D7757E}" dt="2024-03-14T17:57:29.516" v="413" actId="1076"/>
          <ac:spMkLst>
            <pc:docMk/>
            <pc:sldMk cId="4162753864" sldId="258"/>
            <ac:spMk id="13" creationId="{09436649-5F0C-2A2E-A689-334B65C5DA99}"/>
          </ac:spMkLst>
        </pc:spChg>
        <pc:spChg chg="mod">
          <ac:chgData name="Lieke Brands" userId="24340a33-1625-486e-b92d-02df9cbfdbb2" providerId="ADAL" clId="{E79BCD7B-411E-468C-A25B-11C4B0D7757E}" dt="2024-03-14T17:56:52.262" v="405" actId="1076"/>
          <ac:spMkLst>
            <pc:docMk/>
            <pc:sldMk cId="4162753864" sldId="258"/>
            <ac:spMk id="15" creationId="{6349565C-9D01-221A-807F-52443763F77F}"/>
          </ac:spMkLst>
        </pc:spChg>
        <pc:spChg chg="mod">
          <ac:chgData name="Lieke Brands" userId="24340a33-1625-486e-b92d-02df9cbfdbb2" providerId="ADAL" clId="{E79BCD7B-411E-468C-A25B-11C4B0D7757E}" dt="2024-03-14T17:57:31.898" v="414" actId="1076"/>
          <ac:spMkLst>
            <pc:docMk/>
            <pc:sldMk cId="4162753864" sldId="258"/>
            <ac:spMk id="16" creationId="{CD6721B1-B80E-A28B-56BA-0917EBD0E6AF}"/>
          </ac:spMkLst>
        </pc:spChg>
        <pc:spChg chg="mod">
          <ac:chgData name="Lieke Brands" userId="24340a33-1625-486e-b92d-02df9cbfdbb2" providerId="ADAL" clId="{E79BCD7B-411E-468C-A25B-11C4B0D7757E}" dt="2024-03-14T17:57:23.609" v="412" actId="1076"/>
          <ac:spMkLst>
            <pc:docMk/>
            <pc:sldMk cId="4162753864" sldId="258"/>
            <ac:spMk id="19" creationId="{19CAB761-4D9B-7BC3-68EE-123073C493C5}"/>
          </ac:spMkLst>
        </pc:spChg>
        <pc:spChg chg="add mod">
          <ac:chgData name="Lieke Brands" userId="24340a33-1625-486e-b92d-02df9cbfdbb2" providerId="ADAL" clId="{E79BCD7B-411E-468C-A25B-11C4B0D7757E}" dt="2024-03-14T17:55:51.535" v="396" actId="207"/>
          <ac:spMkLst>
            <pc:docMk/>
            <pc:sldMk cId="4162753864" sldId="258"/>
            <ac:spMk id="25" creationId="{E9F6174C-67CC-6A76-9A96-0BD4C0DFEC22}"/>
          </ac:spMkLst>
        </pc:spChg>
        <pc:spChg chg="mod">
          <ac:chgData name="Lieke Brands" userId="24340a33-1625-486e-b92d-02df9cbfdbb2" providerId="ADAL" clId="{E79BCD7B-411E-468C-A25B-11C4B0D7757E}" dt="2024-03-14T17:26:03.105" v="298" actId="14100"/>
          <ac:spMkLst>
            <pc:docMk/>
            <pc:sldMk cId="4162753864" sldId="258"/>
            <ac:spMk id="35" creationId="{4A50834C-E00A-07F8-8EE7-07A76435A8A4}"/>
          </ac:spMkLst>
        </pc:spChg>
        <pc:spChg chg="mod">
          <ac:chgData name="Lieke Brands" userId="24340a33-1625-486e-b92d-02df9cbfdbb2" providerId="ADAL" clId="{E79BCD7B-411E-468C-A25B-11C4B0D7757E}" dt="2024-03-14T17:27:08.220" v="367" actId="1038"/>
          <ac:spMkLst>
            <pc:docMk/>
            <pc:sldMk cId="4162753864" sldId="258"/>
            <ac:spMk id="37" creationId="{56BDDB09-3DCA-90A2-D16D-6A3542023CED}"/>
          </ac:spMkLst>
        </pc:spChg>
        <pc:spChg chg="mod">
          <ac:chgData name="Lieke Brands" userId="24340a33-1625-486e-b92d-02df9cbfdbb2" providerId="ADAL" clId="{E79BCD7B-411E-468C-A25B-11C4B0D7757E}" dt="2024-03-14T17:26:14.341" v="301" actId="14100"/>
          <ac:spMkLst>
            <pc:docMk/>
            <pc:sldMk cId="4162753864" sldId="258"/>
            <ac:spMk id="45" creationId="{21CCB92C-87B1-DF3A-1AC8-FA08F661509D}"/>
          </ac:spMkLst>
        </pc:spChg>
        <pc:spChg chg="mod">
          <ac:chgData name="Lieke Brands" userId="24340a33-1625-486e-b92d-02df9cbfdbb2" providerId="ADAL" clId="{E79BCD7B-411E-468C-A25B-11C4B0D7757E}" dt="2024-03-14T17:26:22.279" v="303" actId="14100"/>
          <ac:spMkLst>
            <pc:docMk/>
            <pc:sldMk cId="4162753864" sldId="258"/>
            <ac:spMk id="46" creationId="{EBBDA2A0-A6FB-2506-EA32-8E525BD9ABF5}"/>
          </ac:spMkLst>
        </pc:spChg>
        <pc:spChg chg="del mod">
          <ac:chgData name="Lieke Brands" userId="24340a33-1625-486e-b92d-02df9cbfdbb2" providerId="ADAL" clId="{E79BCD7B-411E-468C-A25B-11C4B0D7757E}" dt="2024-03-14T17:25:40.767" v="296" actId="478"/>
          <ac:spMkLst>
            <pc:docMk/>
            <pc:sldMk cId="4162753864" sldId="258"/>
            <ac:spMk id="64" creationId="{E3DD5F5B-BCE8-47D1-D09A-888A5EE4AC30}"/>
          </ac:spMkLst>
        </pc:spChg>
        <pc:spChg chg="mod">
          <ac:chgData name="Lieke Brands" userId="24340a33-1625-486e-b92d-02df9cbfdbb2" providerId="ADAL" clId="{E79BCD7B-411E-468C-A25B-11C4B0D7757E}" dt="2024-03-14T17:56:42.343" v="403" actId="1076"/>
          <ac:spMkLst>
            <pc:docMk/>
            <pc:sldMk cId="4162753864" sldId="258"/>
            <ac:spMk id="66" creationId="{47DC8E50-2A70-F01A-52E1-4F05353060FF}"/>
          </ac:spMkLst>
        </pc:spChg>
        <pc:picChg chg="mod">
          <ac:chgData name="Lieke Brands" userId="24340a33-1625-486e-b92d-02df9cbfdbb2" providerId="ADAL" clId="{E79BCD7B-411E-468C-A25B-11C4B0D7757E}" dt="2024-03-14T17:29:37.383" v="384" actId="14100"/>
          <ac:picMkLst>
            <pc:docMk/>
            <pc:sldMk cId="4162753864" sldId="258"/>
            <ac:picMk id="12" creationId="{829BBB66-5FA0-629D-B170-CEE7F1639841}"/>
          </ac:picMkLst>
        </pc:picChg>
        <pc:picChg chg="mod">
          <ac:chgData name="Lieke Brands" userId="24340a33-1625-486e-b92d-02df9cbfdbb2" providerId="ADAL" clId="{E79BCD7B-411E-468C-A25B-11C4B0D7757E}" dt="2024-03-14T17:04:35.781" v="213" actId="1036"/>
          <ac:picMkLst>
            <pc:docMk/>
            <pc:sldMk cId="4162753864" sldId="258"/>
            <ac:picMk id="14" creationId="{838A73DF-E234-1778-0A3B-2C0622ADA539}"/>
          </ac:picMkLst>
        </pc:picChg>
        <pc:picChg chg="add del mod">
          <ac:chgData name="Lieke Brands" userId="24340a33-1625-486e-b92d-02df9cbfdbb2" providerId="ADAL" clId="{E79BCD7B-411E-468C-A25B-11C4B0D7757E}" dt="2024-03-14T17:08:37.736" v="252" actId="478"/>
          <ac:picMkLst>
            <pc:docMk/>
            <pc:sldMk cId="4162753864" sldId="258"/>
            <ac:picMk id="22" creationId="{5E4FD932-CE79-ACE5-2F18-B3019184D26A}"/>
          </ac:picMkLst>
        </pc:picChg>
        <pc:picChg chg="add mod">
          <ac:chgData name="Lieke Brands" userId="24340a33-1625-486e-b92d-02df9cbfdbb2" providerId="ADAL" clId="{E79BCD7B-411E-468C-A25B-11C4B0D7757E}" dt="2024-03-14T17:57:52.828" v="416" actId="1076"/>
          <ac:picMkLst>
            <pc:docMk/>
            <pc:sldMk cId="4162753864" sldId="258"/>
            <ac:picMk id="24" creationId="{F7467D35-8CB9-C976-D69D-3A6C99F7CDF7}"/>
          </ac:picMkLst>
        </pc:picChg>
        <pc:picChg chg="mod">
          <ac:chgData name="Lieke Brands" userId="24340a33-1625-486e-b92d-02df9cbfdbb2" providerId="ADAL" clId="{E79BCD7B-411E-468C-A25B-11C4B0D7757E}" dt="2024-03-14T17:27:15.027" v="368" actId="1038"/>
          <ac:picMkLst>
            <pc:docMk/>
            <pc:sldMk cId="4162753864" sldId="258"/>
            <ac:picMk id="33" creationId="{FAE3116C-2DFC-2E31-F8C7-2EE4958FCA4B}"/>
          </ac:picMkLst>
        </pc:picChg>
        <pc:picChg chg="mod">
          <ac:chgData name="Lieke Brands" userId="24340a33-1625-486e-b92d-02df9cbfdbb2" providerId="ADAL" clId="{E79BCD7B-411E-468C-A25B-11C4B0D7757E}" dt="2024-03-14T17:27:33.737" v="370" actId="1037"/>
          <ac:picMkLst>
            <pc:docMk/>
            <pc:sldMk cId="4162753864" sldId="258"/>
            <ac:picMk id="53" creationId="{276A79E8-A6F1-6631-3884-BA4877CA4E09}"/>
          </ac:picMkLst>
        </pc:picChg>
        <pc:picChg chg="mod">
          <ac:chgData name="Lieke Brands" userId="24340a33-1625-486e-b92d-02df9cbfdbb2" providerId="ADAL" clId="{E79BCD7B-411E-468C-A25B-11C4B0D7757E}" dt="2024-03-14T17:26:46.852" v="344" actId="1037"/>
          <ac:picMkLst>
            <pc:docMk/>
            <pc:sldMk cId="4162753864" sldId="258"/>
            <ac:picMk id="54" creationId="{69CD1131-F5DF-A058-EF48-E7DAFB4FF8B1}"/>
          </ac:picMkLst>
        </pc:picChg>
        <pc:picChg chg="mod">
          <ac:chgData name="Lieke Brands" userId="24340a33-1625-486e-b92d-02df9cbfdbb2" providerId="ADAL" clId="{E79BCD7B-411E-468C-A25B-11C4B0D7757E}" dt="2024-03-14T17:27:40.772" v="371" actId="1038"/>
          <ac:picMkLst>
            <pc:docMk/>
            <pc:sldMk cId="4162753864" sldId="258"/>
            <ac:picMk id="55" creationId="{D67D494B-5DAC-2EA4-7DAE-89E717A7EB83}"/>
          </ac:picMkLst>
        </pc:picChg>
        <pc:picChg chg="mod">
          <ac:chgData name="Lieke Brands" userId="24340a33-1625-486e-b92d-02df9cbfdbb2" providerId="ADAL" clId="{E79BCD7B-411E-468C-A25B-11C4B0D7757E}" dt="2024-03-14T17:26:38.032" v="323" actId="1036"/>
          <ac:picMkLst>
            <pc:docMk/>
            <pc:sldMk cId="4162753864" sldId="258"/>
            <ac:picMk id="58" creationId="{A4AF799D-87CA-3452-9B04-6D7B09F7F70A}"/>
          </ac:picMkLst>
        </pc:picChg>
        <pc:picChg chg="mod">
          <ac:chgData name="Lieke Brands" userId="24340a33-1625-486e-b92d-02df9cbfdbb2" providerId="ADAL" clId="{E79BCD7B-411E-468C-A25B-11C4B0D7757E}" dt="2024-03-14T17:29:44.639" v="386" actId="1036"/>
          <ac:picMkLst>
            <pc:docMk/>
            <pc:sldMk cId="4162753864" sldId="258"/>
            <ac:picMk id="59" creationId="{105DA871-7053-A0A9-8D07-0696937D866A}"/>
          </ac:picMkLst>
        </pc:picChg>
        <pc:picChg chg="mod">
          <ac:chgData name="Lieke Brands" userId="24340a33-1625-486e-b92d-02df9cbfdbb2" providerId="ADAL" clId="{E79BCD7B-411E-468C-A25B-11C4B0D7757E}" dt="2024-03-14T17:29:54.152" v="389" actId="1035"/>
          <ac:picMkLst>
            <pc:docMk/>
            <pc:sldMk cId="4162753864" sldId="258"/>
            <ac:picMk id="65" creationId="{2F653A0F-E5FA-F288-B27F-4D2E64D137A7}"/>
          </ac:picMkLst>
        </pc:picChg>
        <pc:cxnChg chg="del mod">
          <ac:chgData name="Lieke Brands" userId="24340a33-1625-486e-b92d-02df9cbfdbb2" providerId="ADAL" clId="{E79BCD7B-411E-468C-A25B-11C4B0D7757E}" dt="2024-03-14T17:03:03.399" v="142" actId="478"/>
          <ac:cxnSpMkLst>
            <pc:docMk/>
            <pc:sldMk cId="4162753864" sldId="258"/>
            <ac:cxnSpMk id="7" creationId="{9CB88E4B-B427-17BF-5FD1-29714D05A236}"/>
          </ac:cxnSpMkLst>
        </pc:cxnChg>
        <pc:cxnChg chg="del">
          <ac:chgData name="Lieke Brands" userId="24340a33-1625-486e-b92d-02df9cbfdbb2" providerId="ADAL" clId="{E79BCD7B-411E-468C-A25B-11C4B0D7757E}" dt="2024-03-14T17:01:38.503" v="0" actId="478"/>
          <ac:cxnSpMkLst>
            <pc:docMk/>
            <pc:sldMk cId="4162753864" sldId="258"/>
            <ac:cxnSpMk id="10" creationId="{86B4E2B0-0658-AA69-D49A-04FEBEECA3DC}"/>
          </ac:cxnSpMkLst>
        </pc:cxnChg>
        <pc:cxnChg chg="del">
          <ac:chgData name="Lieke Brands" userId="24340a33-1625-486e-b92d-02df9cbfdbb2" providerId="ADAL" clId="{E79BCD7B-411E-468C-A25B-11C4B0D7757E}" dt="2024-03-14T17:10:16.605" v="261" actId="478"/>
          <ac:cxnSpMkLst>
            <pc:docMk/>
            <pc:sldMk cId="4162753864" sldId="258"/>
            <ac:cxnSpMk id="17" creationId="{A9A5EFB9-D216-1F34-F297-E01582CA8032}"/>
          </ac:cxnSpMkLst>
        </pc:cxnChg>
        <pc:cxnChg chg="del">
          <ac:chgData name="Lieke Brands" userId="24340a33-1625-486e-b92d-02df9cbfdbb2" providerId="ADAL" clId="{E79BCD7B-411E-468C-A25B-11C4B0D7757E}" dt="2024-03-14T17:10:19.284" v="262" actId="478"/>
          <ac:cxnSpMkLst>
            <pc:docMk/>
            <pc:sldMk cId="4162753864" sldId="258"/>
            <ac:cxnSpMk id="18" creationId="{D2106A71-72D1-F540-7004-40300057C2A1}"/>
          </ac:cxnSpMkLst>
        </pc:cxnChg>
      </pc:sldChg>
    </pc:docChg>
  </pc:docChgLst>
  <pc:docChgLst>
    <pc:chgData name="Lieke Brands" userId="24340a33-1625-486e-b92d-02df9cbfdbb2" providerId="ADAL" clId="{AA6F10EC-CBDD-40DC-8C13-308795614FC1}"/>
    <pc:docChg chg="undo custSel modSld">
      <pc:chgData name="Lieke Brands" userId="24340a33-1625-486e-b92d-02df9cbfdbb2" providerId="ADAL" clId="{AA6F10EC-CBDD-40DC-8C13-308795614FC1}" dt="2024-03-20T13:04:15.853" v="692" actId="20577"/>
      <pc:docMkLst>
        <pc:docMk/>
      </pc:docMkLst>
      <pc:sldChg chg="addSp delSp modSp mod">
        <pc:chgData name="Lieke Brands" userId="24340a33-1625-486e-b92d-02df9cbfdbb2" providerId="ADAL" clId="{AA6F10EC-CBDD-40DC-8C13-308795614FC1}" dt="2024-03-20T13:04:15.853" v="692" actId="20577"/>
        <pc:sldMkLst>
          <pc:docMk/>
          <pc:sldMk cId="4162753864" sldId="258"/>
        </pc:sldMkLst>
        <pc:spChg chg="mod">
          <ac:chgData name="Lieke Brands" userId="24340a33-1625-486e-b92d-02df9cbfdbb2" providerId="ADAL" clId="{AA6F10EC-CBDD-40DC-8C13-308795614FC1}" dt="2024-03-19T15:43:24.884" v="668" actId="255"/>
          <ac:spMkLst>
            <pc:docMk/>
            <pc:sldMk cId="4162753864" sldId="258"/>
            <ac:spMk id="2" creationId="{66F8964B-8D8A-ADEB-443E-B3089C1F05C3}"/>
          </ac:spMkLst>
        </pc:spChg>
        <pc:spChg chg="ord">
          <ac:chgData name="Lieke Brands" userId="24340a33-1625-486e-b92d-02df9cbfdbb2" providerId="ADAL" clId="{AA6F10EC-CBDD-40DC-8C13-308795614FC1}" dt="2024-03-18T13:43:09.027" v="28" actId="167"/>
          <ac:spMkLst>
            <pc:docMk/>
            <pc:sldMk cId="4162753864" sldId="258"/>
            <ac:spMk id="3" creationId="{4AB0CE53-884B-3657-729A-D8526C6FEC2E}"/>
          </ac:spMkLst>
        </pc:spChg>
        <pc:spChg chg="mod ord">
          <ac:chgData name="Lieke Brands" userId="24340a33-1625-486e-b92d-02df9cbfdbb2" providerId="ADAL" clId="{AA6F10EC-CBDD-40DC-8C13-308795614FC1}" dt="2024-03-18T14:41:30.813" v="624" actId="1036"/>
          <ac:spMkLst>
            <pc:docMk/>
            <pc:sldMk cId="4162753864" sldId="258"/>
            <ac:spMk id="8" creationId="{BE1440E2-BFCF-892A-D1AB-CF622B331F10}"/>
          </ac:spMkLst>
        </pc:spChg>
        <pc:spChg chg="mod ord">
          <ac:chgData name="Lieke Brands" userId="24340a33-1625-486e-b92d-02df9cbfdbb2" providerId="ADAL" clId="{AA6F10EC-CBDD-40DC-8C13-308795614FC1}" dt="2024-03-18T14:09:47.893" v="432" actId="1036"/>
          <ac:spMkLst>
            <pc:docMk/>
            <pc:sldMk cId="4162753864" sldId="258"/>
            <ac:spMk id="11" creationId="{68051386-AC21-7353-C73E-581D5A02C166}"/>
          </ac:spMkLst>
        </pc:spChg>
        <pc:spChg chg="del mod">
          <ac:chgData name="Lieke Brands" userId="24340a33-1625-486e-b92d-02df9cbfdbb2" providerId="ADAL" clId="{AA6F10EC-CBDD-40DC-8C13-308795614FC1}" dt="2024-03-18T13:47:20.020" v="151" actId="478"/>
          <ac:spMkLst>
            <pc:docMk/>
            <pc:sldMk cId="4162753864" sldId="258"/>
            <ac:spMk id="15" creationId="{6349565C-9D01-221A-807F-52443763F77F}"/>
          </ac:spMkLst>
        </pc:spChg>
        <pc:spChg chg="del mod">
          <ac:chgData name="Lieke Brands" userId="24340a33-1625-486e-b92d-02df9cbfdbb2" providerId="ADAL" clId="{AA6F10EC-CBDD-40DC-8C13-308795614FC1}" dt="2024-03-18T13:42:54.954" v="25" actId="21"/>
          <ac:spMkLst>
            <pc:docMk/>
            <pc:sldMk cId="4162753864" sldId="258"/>
            <ac:spMk id="16" creationId="{CD6721B1-B80E-A28B-56BA-0917EBD0E6AF}"/>
          </ac:spMkLst>
        </pc:spChg>
        <pc:spChg chg="add mod">
          <ac:chgData name="Lieke Brands" userId="24340a33-1625-486e-b92d-02df9cbfdbb2" providerId="ADAL" clId="{AA6F10EC-CBDD-40DC-8C13-308795614FC1}" dt="2024-03-18T14:09:42.945" v="426" actId="1037"/>
          <ac:spMkLst>
            <pc:docMk/>
            <pc:sldMk cId="4162753864" sldId="258"/>
            <ac:spMk id="17" creationId="{F19DF25B-54DD-472E-CAA6-D4F5320F887C}"/>
          </ac:spMkLst>
        </pc:spChg>
        <pc:spChg chg="add del mod ord">
          <ac:chgData name="Lieke Brands" userId="24340a33-1625-486e-b92d-02df9cbfdbb2" providerId="ADAL" clId="{AA6F10EC-CBDD-40DC-8C13-308795614FC1}" dt="2024-03-18T14:09:16.662" v="416" actId="478"/>
          <ac:spMkLst>
            <pc:docMk/>
            <pc:sldMk cId="4162753864" sldId="258"/>
            <ac:spMk id="18" creationId="{98DB75B2-573F-A32B-BA85-930FD350682D}"/>
          </ac:spMkLst>
        </pc:spChg>
        <pc:spChg chg="add mod">
          <ac:chgData name="Lieke Brands" userId="24340a33-1625-486e-b92d-02df9cbfdbb2" providerId="ADAL" clId="{AA6F10EC-CBDD-40DC-8C13-308795614FC1}" dt="2024-03-18T14:12:21.588" v="441" actId="1076"/>
          <ac:spMkLst>
            <pc:docMk/>
            <pc:sldMk cId="4162753864" sldId="258"/>
            <ac:spMk id="19" creationId="{81E5B8F4-C7A0-0E6E-E9CC-5D3601913555}"/>
          </ac:spMkLst>
        </pc:spChg>
        <pc:spChg chg="add del mod ord">
          <ac:chgData name="Lieke Brands" userId="24340a33-1625-486e-b92d-02df9cbfdbb2" providerId="ADAL" clId="{AA6F10EC-CBDD-40DC-8C13-308795614FC1}" dt="2024-03-18T14:09:13.291" v="415" actId="478"/>
          <ac:spMkLst>
            <pc:docMk/>
            <pc:sldMk cId="4162753864" sldId="258"/>
            <ac:spMk id="21" creationId="{D860EBC1-3460-7F84-C3CE-EEFB7CE763DE}"/>
          </ac:spMkLst>
        </pc:spChg>
        <pc:spChg chg="add mod ord">
          <ac:chgData name="Lieke Brands" userId="24340a33-1625-486e-b92d-02df9cbfdbb2" providerId="ADAL" clId="{AA6F10EC-CBDD-40DC-8C13-308795614FC1}" dt="2024-03-18T14:41:18.200" v="619" actId="688"/>
          <ac:spMkLst>
            <pc:docMk/>
            <pc:sldMk cId="4162753864" sldId="258"/>
            <ac:spMk id="23" creationId="{248364AB-0333-8E05-6E10-AFA69A61696E}"/>
          </ac:spMkLst>
        </pc:spChg>
        <pc:spChg chg="add mod">
          <ac:chgData name="Lieke Brands" userId="24340a33-1625-486e-b92d-02df9cbfdbb2" providerId="ADAL" clId="{AA6F10EC-CBDD-40DC-8C13-308795614FC1}" dt="2024-03-18T14:13:19.993" v="457" actId="688"/>
          <ac:spMkLst>
            <pc:docMk/>
            <pc:sldMk cId="4162753864" sldId="258"/>
            <ac:spMk id="24" creationId="{DD704D0D-88E9-A71C-8F58-87730EAEEF58}"/>
          </ac:spMkLst>
        </pc:spChg>
        <pc:spChg chg="mod">
          <ac:chgData name="Lieke Brands" userId="24340a33-1625-486e-b92d-02df9cbfdbb2" providerId="ADAL" clId="{AA6F10EC-CBDD-40DC-8C13-308795614FC1}" dt="2024-03-18T14:42:38.867" v="667" actId="20577"/>
          <ac:spMkLst>
            <pc:docMk/>
            <pc:sldMk cId="4162753864" sldId="258"/>
            <ac:spMk id="25" creationId="{E9F6174C-67CC-6A76-9A96-0BD4C0DFEC22}"/>
          </ac:spMkLst>
        </pc:spChg>
        <pc:spChg chg="ord">
          <ac:chgData name="Lieke Brands" userId="24340a33-1625-486e-b92d-02df9cbfdbb2" providerId="ADAL" clId="{AA6F10EC-CBDD-40DC-8C13-308795614FC1}" dt="2024-03-18T13:43:16.412" v="29" actId="166"/>
          <ac:spMkLst>
            <pc:docMk/>
            <pc:sldMk cId="4162753864" sldId="258"/>
            <ac:spMk id="35" creationId="{4A50834C-E00A-07F8-8EE7-07A76435A8A4}"/>
          </ac:spMkLst>
        </pc:spChg>
        <pc:spChg chg="mod">
          <ac:chgData name="Lieke Brands" userId="24340a33-1625-486e-b92d-02df9cbfdbb2" providerId="ADAL" clId="{AA6F10EC-CBDD-40DC-8C13-308795614FC1}" dt="2024-03-20T13:04:15.853" v="692" actId="20577"/>
          <ac:spMkLst>
            <pc:docMk/>
            <pc:sldMk cId="4162753864" sldId="258"/>
            <ac:spMk id="46" creationId="{EBBDA2A0-A6FB-2506-EA32-8E525BD9ABF5}"/>
          </ac:spMkLst>
        </pc:spChg>
        <pc:spChg chg="mod">
          <ac:chgData name="Lieke Brands" userId="24340a33-1625-486e-b92d-02df9cbfdbb2" providerId="ADAL" clId="{AA6F10EC-CBDD-40DC-8C13-308795614FC1}" dt="2024-03-18T14:14:27.190" v="517" actId="1076"/>
          <ac:spMkLst>
            <pc:docMk/>
            <pc:sldMk cId="4162753864" sldId="258"/>
            <ac:spMk id="66" creationId="{47DC8E50-2A70-F01A-52E1-4F05353060FF}"/>
          </ac:spMkLst>
        </pc:spChg>
        <pc:picChg chg="add mod">
          <ac:chgData name="Lieke Brands" userId="24340a33-1625-486e-b92d-02df9cbfdbb2" providerId="ADAL" clId="{AA6F10EC-CBDD-40DC-8C13-308795614FC1}" dt="2024-03-18T13:39:55.786" v="16" actId="931"/>
          <ac:picMkLst>
            <pc:docMk/>
            <pc:sldMk cId="4162753864" sldId="258"/>
            <ac:picMk id="10" creationId="{216E090F-D18D-7C5B-5789-B4B66B042C34}"/>
          </ac:picMkLst>
        </pc:picChg>
        <pc:picChg chg="add del mod">
          <ac:chgData name="Lieke Brands" userId="24340a33-1625-486e-b92d-02df9cbfdbb2" providerId="ADAL" clId="{AA6F10EC-CBDD-40DC-8C13-308795614FC1}" dt="2024-03-18T14:02:10.535" v="242" actId="478"/>
          <ac:picMkLst>
            <pc:docMk/>
            <pc:sldMk cId="4162753864" sldId="258"/>
            <ac:picMk id="10" creationId="{5C5C9622-708C-1062-3CB9-C64068EF0210}"/>
          </ac:picMkLst>
        </pc:picChg>
        <pc:picChg chg="add del mod">
          <ac:chgData name="Lieke Brands" userId="24340a33-1625-486e-b92d-02df9cbfdbb2" providerId="ADAL" clId="{AA6F10EC-CBDD-40DC-8C13-308795614FC1}" dt="2024-03-18T14:05:49.017" v="340" actId="478"/>
          <ac:picMkLst>
            <pc:docMk/>
            <pc:sldMk cId="4162753864" sldId="258"/>
            <ac:picMk id="15" creationId="{E2718CFC-5E55-FD2C-EB33-FB4D7AE973D5}"/>
          </ac:picMkLst>
        </pc:picChg>
        <pc:picChg chg="add del mod">
          <ac:chgData name="Lieke Brands" userId="24340a33-1625-486e-b92d-02df9cbfdbb2" providerId="ADAL" clId="{AA6F10EC-CBDD-40DC-8C13-308795614FC1}" dt="2024-03-18T14:05:52.669" v="341" actId="478"/>
          <ac:picMkLst>
            <pc:docMk/>
            <pc:sldMk cId="4162753864" sldId="258"/>
            <ac:picMk id="16" creationId="{403D1C3A-8D5D-B064-9980-C5216F9F000C}"/>
          </ac:picMkLst>
        </pc:picChg>
        <pc:picChg chg="add mod">
          <ac:chgData name="Lieke Brands" userId="24340a33-1625-486e-b92d-02df9cbfdbb2" providerId="ADAL" clId="{AA6F10EC-CBDD-40DC-8C13-308795614FC1}" dt="2024-03-18T13:41:19.205" v="23" actId="688"/>
          <ac:picMkLst>
            <pc:docMk/>
            <pc:sldMk cId="4162753864" sldId="258"/>
            <ac:picMk id="17" creationId="{5B9924D2-C348-2659-D22D-8A047E23A5E6}"/>
          </ac:picMkLst>
        </pc:picChg>
        <pc:picChg chg="add mod ord">
          <ac:chgData name="Lieke Brands" userId="24340a33-1625-486e-b92d-02df9cbfdbb2" providerId="ADAL" clId="{AA6F10EC-CBDD-40DC-8C13-308795614FC1}" dt="2024-03-18T14:16:48.618" v="575" actId="1076"/>
          <ac:picMkLst>
            <pc:docMk/>
            <pc:sldMk cId="4162753864" sldId="258"/>
            <ac:picMk id="20" creationId="{81BBF94B-022F-9B87-7513-A19DDDEF385B}"/>
          </ac:picMkLst>
        </pc:picChg>
        <pc:picChg chg="add mod ord">
          <ac:chgData name="Lieke Brands" userId="24340a33-1625-486e-b92d-02df9cbfdbb2" providerId="ADAL" clId="{AA6F10EC-CBDD-40DC-8C13-308795614FC1}" dt="2024-03-18T14:17:45.591" v="616" actId="1035"/>
          <ac:picMkLst>
            <pc:docMk/>
            <pc:sldMk cId="4162753864" sldId="258"/>
            <ac:picMk id="22" creationId="{1209798C-AF98-5553-64E1-5945FA473775}"/>
          </ac:picMkLst>
        </pc:picChg>
        <pc:picChg chg="add mod">
          <ac:chgData name="Lieke Brands" userId="24340a33-1625-486e-b92d-02df9cbfdbb2" providerId="ADAL" clId="{AA6F10EC-CBDD-40DC-8C13-308795614FC1}" dt="2024-03-18T14:17:40.276" v="603" actId="1038"/>
          <ac:picMkLst>
            <pc:docMk/>
            <pc:sldMk cId="4162753864" sldId="258"/>
            <ac:picMk id="26" creationId="{B87E9F46-94E6-22E4-C377-721A1CA683FD}"/>
          </ac:picMkLst>
        </pc:picChg>
      </pc:sldChg>
    </pc:docChg>
  </pc:docChgLst>
  <pc:docChgLst>
    <pc:chgData name="Lieke Brands" userId="24340a33-1625-486e-b92d-02df9cbfdbb2" providerId="ADAL" clId="{8E777675-6E43-4432-BFB5-2D026C03B94D}"/>
    <pc:docChg chg="undo custSel modSld">
      <pc:chgData name="Lieke Brands" userId="24340a33-1625-486e-b92d-02df9cbfdbb2" providerId="ADAL" clId="{8E777675-6E43-4432-BFB5-2D026C03B94D}" dt="2024-03-14T14:44:48.916" v="73" actId="115"/>
      <pc:docMkLst>
        <pc:docMk/>
      </pc:docMkLst>
      <pc:sldChg chg="addSp modSp mod">
        <pc:chgData name="Lieke Brands" userId="24340a33-1625-486e-b92d-02df9cbfdbb2" providerId="ADAL" clId="{8E777675-6E43-4432-BFB5-2D026C03B94D}" dt="2024-03-14T14:44:48.916" v="73" actId="115"/>
        <pc:sldMkLst>
          <pc:docMk/>
          <pc:sldMk cId="4162753864" sldId="258"/>
        </pc:sldMkLst>
        <pc:spChg chg="mod ord">
          <ac:chgData name="Lieke Brands" userId="24340a33-1625-486e-b92d-02df9cbfdbb2" providerId="ADAL" clId="{8E777675-6E43-4432-BFB5-2D026C03B94D}" dt="2024-03-14T14:25:37.671" v="71" actId="1076"/>
          <ac:spMkLst>
            <pc:docMk/>
            <pc:sldMk cId="4162753864" sldId="258"/>
            <ac:spMk id="8" creationId="{BE1440E2-BFCF-892A-D1AB-CF622B331F10}"/>
          </ac:spMkLst>
        </pc:spChg>
        <pc:spChg chg="mod ord">
          <ac:chgData name="Lieke Brands" userId="24340a33-1625-486e-b92d-02df9cbfdbb2" providerId="ADAL" clId="{8E777675-6E43-4432-BFB5-2D026C03B94D}" dt="2024-03-14T14:14:11.103" v="68" actId="20577"/>
          <ac:spMkLst>
            <pc:docMk/>
            <pc:sldMk cId="4162753864" sldId="258"/>
            <ac:spMk id="11" creationId="{68051386-AC21-7353-C73E-581D5A02C166}"/>
          </ac:spMkLst>
        </pc:spChg>
        <pc:spChg chg="mod ord">
          <ac:chgData name="Lieke Brands" userId="24340a33-1625-486e-b92d-02df9cbfdbb2" providerId="ADAL" clId="{8E777675-6E43-4432-BFB5-2D026C03B94D}" dt="2024-03-14T14:13:39.277" v="65" actId="1076"/>
          <ac:spMkLst>
            <pc:docMk/>
            <pc:sldMk cId="4162753864" sldId="258"/>
            <ac:spMk id="13" creationId="{09436649-5F0C-2A2E-A689-334B65C5DA99}"/>
          </ac:spMkLst>
        </pc:spChg>
        <pc:spChg chg="add mod">
          <ac:chgData name="Lieke Brands" userId="24340a33-1625-486e-b92d-02df9cbfdbb2" providerId="ADAL" clId="{8E777675-6E43-4432-BFB5-2D026C03B94D}" dt="2024-03-14T14:25:41.618" v="72" actId="1076"/>
          <ac:spMkLst>
            <pc:docMk/>
            <pc:sldMk cId="4162753864" sldId="258"/>
            <ac:spMk id="15" creationId="{6349565C-9D01-221A-807F-52443763F77F}"/>
          </ac:spMkLst>
        </pc:spChg>
        <pc:spChg chg="add mod">
          <ac:chgData name="Lieke Brands" userId="24340a33-1625-486e-b92d-02df9cbfdbb2" providerId="ADAL" clId="{8E777675-6E43-4432-BFB5-2D026C03B94D}" dt="2024-03-14T14:13:27.983" v="62" actId="1076"/>
          <ac:spMkLst>
            <pc:docMk/>
            <pc:sldMk cId="4162753864" sldId="258"/>
            <ac:spMk id="16" creationId="{CD6721B1-B80E-A28B-56BA-0917EBD0E6AF}"/>
          </ac:spMkLst>
        </pc:spChg>
        <pc:spChg chg="add mod">
          <ac:chgData name="Lieke Brands" userId="24340a33-1625-486e-b92d-02df9cbfdbb2" providerId="ADAL" clId="{8E777675-6E43-4432-BFB5-2D026C03B94D}" dt="2024-03-14T14:13:36.654" v="64" actId="1076"/>
          <ac:spMkLst>
            <pc:docMk/>
            <pc:sldMk cId="4162753864" sldId="258"/>
            <ac:spMk id="19" creationId="{19CAB761-4D9B-7BC3-68EE-123073C493C5}"/>
          </ac:spMkLst>
        </pc:spChg>
        <pc:spChg chg="mod">
          <ac:chgData name="Lieke Brands" userId="24340a33-1625-486e-b92d-02df9cbfdbb2" providerId="ADAL" clId="{8E777675-6E43-4432-BFB5-2D026C03B94D}" dt="2024-03-14T14:25:08.189" v="70" actId="20577"/>
          <ac:spMkLst>
            <pc:docMk/>
            <pc:sldMk cId="4162753864" sldId="258"/>
            <ac:spMk id="35" creationId="{4A50834C-E00A-07F8-8EE7-07A76435A8A4}"/>
          </ac:spMkLst>
        </pc:spChg>
        <pc:spChg chg="mod">
          <ac:chgData name="Lieke Brands" userId="24340a33-1625-486e-b92d-02df9cbfdbb2" providerId="ADAL" clId="{8E777675-6E43-4432-BFB5-2D026C03B94D}" dt="2024-03-14T14:44:48.916" v="73" actId="115"/>
          <ac:spMkLst>
            <pc:docMk/>
            <pc:sldMk cId="4162753864" sldId="258"/>
            <ac:spMk id="46" creationId="{EBBDA2A0-A6FB-2506-EA32-8E525BD9ABF5}"/>
          </ac:spMkLst>
        </pc:spChg>
      </pc:sldChg>
    </pc:docChg>
  </pc:docChgLst>
  <pc:docChgLst>
    <pc:chgData name="Lieke Brands" userId="24340a33-1625-486e-b92d-02df9cbfdbb2" providerId="ADAL" clId="{50ACD32B-68DC-4B46-A8DC-69557B1AC9FE}"/>
    <pc:docChg chg="undo custSel modSld">
      <pc:chgData name="Lieke Brands" userId="24340a33-1625-486e-b92d-02df9cbfdbb2" providerId="ADAL" clId="{50ACD32B-68DC-4B46-A8DC-69557B1AC9FE}" dt="2024-03-17T09:52:23.401" v="1609" actId="1076"/>
      <pc:docMkLst>
        <pc:docMk/>
      </pc:docMkLst>
      <pc:sldChg chg="addSp delSp modSp mod">
        <pc:chgData name="Lieke Brands" userId="24340a33-1625-486e-b92d-02df9cbfdbb2" providerId="ADAL" clId="{50ACD32B-68DC-4B46-A8DC-69557B1AC9FE}" dt="2024-03-17T09:52:23.401" v="1609" actId="1076"/>
        <pc:sldMkLst>
          <pc:docMk/>
          <pc:sldMk cId="4162753864" sldId="258"/>
        </pc:sldMkLst>
        <pc:spChg chg="mod">
          <ac:chgData name="Lieke Brands" userId="24340a33-1625-486e-b92d-02df9cbfdbb2" providerId="ADAL" clId="{50ACD32B-68DC-4B46-A8DC-69557B1AC9FE}" dt="2024-03-17T09:52:23.401" v="1609" actId="1076"/>
          <ac:spMkLst>
            <pc:docMk/>
            <pc:sldMk cId="4162753864" sldId="258"/>
            <ac:spMk id="8" creationId="{BE1440E2-BFCF-892A-D1AB-CF622B331F10}"/>
          </ac:spMkLst>
        </pc:spChg>
        <pc:spChg chg="mod">
          <ac:chgData name="Lieke Brands" userId="24340a33-1625-486e-b92d-02df9cbfdbb2" providerId="ADAL" clId="{50ACD32B-68DC-4B46-A8DC-69557B1AC9FE}" dt="2024-03-17T09:49:32.882" v="1599" actId="1037"/>
          <ac:spMkLst>
            <pc:docMk/>
            <pc:sldMk cId="4162753864" sldId="258"/>
            <ac:spMk id="11" creationId="{68051386-AC21-7353-C73E-581D5A02C166}"/>
          </ac:spMkLst>
        </pc:spChg>
        <pc:spChg chg="add del mod">
          <ac:chgData name="Lieke Brands" userId="24340a33-1625-486e-b92d-02df9cbfdbb2" providerId="ADAL" clId="{50ACD32B-68DC-4B46-A8DC-69557B1AC9FE}" dt="2024-03-17T09:51:16.897" v="1605" actId="21"/>
          <ac:spMkLst>
            <pc:docMk/>
            <pc:sldMk cId="4162753864" sldId="258"/>
            <ac:spMk id="13" creationId="{09436649-5F0C-2A2E-A689-334B65C5DA99}"/>
          </ac:spMkLst>
        </pc:spChg>
        <pc:spChg chg="mod">
          <ac:chgData name="Lieke Brands" userId="24340a33-1625-486e-b92d-02df9cbfdbb2" providerId="ADAL" clId="{50ACD32B-68DC-4B46-A8DC-69557B1AC9FE}" dt="2024-03-17T09:52:14.225" v="1606" actId="1076"/>
          <ac:spMkLst>
            <pc:docMk/>
            <pc:sldMk cId="4162753864" sldId="258"/>
            <ac:spMk id="15" creationId="{6349565C-9D01-221A-807F-52443763F77F}"/>
          </ac:spMkLst>
        </pc:spChg>
        <pc:spChg chg="del mod">
          <ac:chgData name="Lieke Brands" userId="24340a33-1625-486e-b92d-02df9cbfdbb2" providerId="ADAL" clId="{50ACD32B-68DC-4B46-A8DC-69557B1AC9FE}" dt="2024-03-17T09:50:26.648" v="1601" actId="21"/>
          <ac:spMkLst>
            <pc:docMk/>
            <pc:sldMk cId="4162753864" sldId="258"/>
            <ac:spMk id="19" creationId="{19CAB761-4D9B-7BC3-68EE-123073C493C5}"/>
          </ac:spMkLst>
        </pc:spChg>
        <pc:spChg chg="mod">
          <ac:chgData name="Lieke Brands" userId="24340a33-1625-486e-b92d-02df9cbfdbb2" providerId="ADAL" clId="{50ACD32B-68DC-4B46-A8DC-69557B1AC9FE}" dt="2024-03-17T09:47:13.183" v="1553" actId="1036"/>
          <ac:spMkLst>
            <pc:docMk/>
            <pc:sldMk cId="4162753864" sldId="258"/>
            <ac:spMk id="35" creationId="{4A50834C-E00A-07F8-8EE7-07A76435A8A4}"/>
          </ac:spMkLst>
        </pc:spChg>
        <pc:spChg chg="mod">
          <ac:chgData name="Lieke Brands" userId="24340a33-1625-486e-b92d-02df9cbfdbb2" providerId="ADAL" clId="{50ACD32B-68DC-4B46-A8DC-69557B1AC9FE}" dt="2024-03-17T09:44:04.172" v="1373" actId="20577"/>
          <ac:spMkLst>
            <pc:docMk/>
            <pc:sldMk cId="4162753864" sldId="258"/>
            <ac:spMk id="45" creationId="{21CCB92C-87B1-DF3A-1AC8-FA08F661509D}"/>
          </ac:spMkLst>
        </pc:spChg>
        <pc:spChg chg="mod">
          <ac:chgData name="Lieke Brands" userId="24340a33-1625-486e-b92d-02df9cbfdbb2" providerId="ADAL" clId="{50ACD32B-68DC-4B46-A8DC-69557B1AC9FE}" dt="2024-03-17T09:48:40.501" v="1592" actId="115"/>
          <ac:spMkLst>
            <pc:docMk/>
            <pc:sldMk cId="4162753864" sldId="258"/>
            <ac:spMk id="46" creationId="{EBBDA2A0-A6FB-2506-EA32-8E525BD9ABF5}"/>
          </ac:spMkLst>
        </pc:spChg>
        <pc:picChg chg="mod">
          <ac:chgData name="Lieke Brands" userId="24340a33-1625-486e-b92d-02df9cbfdbb2" providerId="ADAL" clId="{50ACD32B-68DC-4B46-A8DC-69557B1AC9FE}" dt="2024-03-17T09:47:16.434" v="1557" actId="1036"/>
          <ac:picMkLst>
            <pc:docMk/>
            <pc:sldMk cId="4162753864" sldId="258"/>
            <ac:picMk id="5" creationId="{28850C81-C845-779C-A4FC-3BDEC1693D25}"/>
          </ac:picMkLst>
        </pc:picChg>
        <pc:picChg chg="mod">
          <ac:chgData name="Lieke Brands" userId="24340a33-1625-486e-b92d-02df9cbfdbb2" providerId="ADAL" clId="{50ACD32B-68DC-4B46-A8DC-69557B1AC9FE}" dt="2024-03-17T09:47:26.221" v="1564" actId="1035"/>
          <ac:picMkLst>
            <pc:docMk/>
            <pc:sldMk cId="4162753864" sldId="258"/>
            <ac:picMk id="6" creationId="{B1C03213-03D5-3C95-A1FB-C9AE44E71F25}"/>
          </ac:picMkLst>
        </pc:picChg>
        <pc:picChg chg="mod">
          <ac:chgData name="Lieke Brands" userId="24340a33-1625-486e-b92d-02df9cbfdbb2" providerId="ADAL" clId="{50ACD32B-68DC-4B46-A8DC-69557B1AC9FE}" dt="2024-03-17T09:48:52.765" v="1593" actId="1035"/>
          <ac:picMkLst>
            <pc:docMk/>
            <pc:sldMk cId="4162753864" sldId="258"/>
            <ac:picMk id="39" creationId="{BBA125EF-790B-1424-3A68-589C4B8F48CE}"/>
          </ac:picMkLst>
        </pc:picChg>
        <pc:picChg chg="mod">
          <ac:chgData name="Lieke Brands" userId="24340a33-1625-486e-b92d-02df9cbfdbb2" providerId="ADAL" clId="{50ACD32B-68DC-4B46-A8DC-69557B1AC9FE}" dt="2024-03-17T09:47:34.418" v="1571" actId="1038"/>
          <ac:picMkLst>
            <pc:docMk/>
            <pc:sldMk cId="4162753864" sldId="258"/>
            <ac:picMk id="43" creationId="{4270945D-22F0-87DB-A4B0-A4BE43F179F3}"/>
          </ac:picMkLst>
        </pc:picChg>
        <pc:picChg chg="mod">
          <ac:chgData name="Lieke Brands" userId="24340a33-1625-486e-b92d-02df9cbfdbb2" providerId="ADAL" clId="{50ACD32B-68DC-4B46-A8DC-69557B1AC9FE}" dt="2024-03-17T09:47:40.657" v="1572" actId="1038"/>
          <ac:picMkLst>
            <pc:docMk/>
            <pc:sldMk cId="4162753864" sldId="258"/>
            <ac:picMk id="47" creationId="{D237A0C3-E533-82CA-3AE7-B1E1A8FAEE0A}"/>
          </ac:picMkLst>
        </pc:picChg>
        <pc:picChg chg="mod">
          <ac:chgData name="Lieke Brands" userId="24340a33-1625-486e-b92d-02df9cbfdbb2" providerId="ADAL" clId="{50ACD32B-68DC-4B46-A8DC-69557B1AC9FE}" dt="2024-03-17T09:47:42.994" v="1573" actId="1038"/>
          <ac:picMkLst>
            <pc:docMk/>
            <pc:sldMk cId="4162753864" sldId="258"/>
            <ac:picMk id="48" creationId="{786D4B4A-8067-2E8C-3D98-83FE204FD3CC}"/>
          </ac:picMkLst>
        </pc:picChg>
        <pc:picChg chg="mod">
          <ac:chgData name="Lieke Brands" userId="24340a33-1625-486e-b92d-02df9cbfdbb2" providerId="ADAL" clId="{50ACD32B-68DC-4B46-A8DC-69557B1AC9FE}" dt="2024-03-17T09:47:46.351" v="1575" actId="1036"/>
          <ac:picMkLst>
            <pc:docMk/>
            <pc:sldMk cId="4162753864" sldId="258"/>
            <ac:picMk id="52" creationId="{27D2DD59-A6C8-3185-641B-4D19FA8F029C}"/>
          </ac:picMkLst>
        </pc:picChg>
        <pc:picChg chg="mod">
          <ac:chgData name="Lieke Brands" userId="24340a33-1625-486e-b92d-02df9cbfdbb2" providerId="ADAL" clId="{50ACD32B-68DC-4B46-A8DC-69557B1AC9FE}" dt="2024-03-17T09:47:52.908" v="1579" actId="1037"/>
          <ac:picMkLst>
            <pc:docMk/>
            <pc:sldMk cId="4162753864" sldId="258"/>
            <ac:picMk id="53" creationId="{276A79E8-A6F1-6631-3884-BA4877CA4E09}"/>
          </ac:picMkLst>
        </pc:picChg>
        <pc:picChg chg="mod">
          <ac:chgData name="Lieke Brands" userId="24340a33-1625-486e-b92d-02df9cbfdbb2" providerId="ADAL" clId="{50ACD32B-68DC-4B46-A8DC-69557B1AC9FE}" dt="2024-03-17T09:48:06.835" v="1585" actId="1037"/>
          <ac:picMkLst>
            <pc:docMk/>
            <pc:sldMk cId="4162753864" sldId="258"/>
            <ac:picMk id="54" creationId="{69CD1131-F5DF-A058-EF48-E7DAFB4FF8B1}"/>
          </ac:picMkLst>
        </pc:picChg>
        <pc:picChg chg="mod">
          <ac:chgData name="Lieke Brands" userId="24340a33-1625-486e-b92d-02df9cbfdbb2" providerId="ADAL" clId="{50ACD32B-68DC-4B46-A8DC-69557B1AC9FE}" dt="2024-03-17T09:48:11.881" v="1587" actId="1036"/>
          <ac:picMkLst>
            <pc:docMk/>
            <pc:sldMk cId="4162753864" sldId="258"/>
            <ac:picMk id="55" creationId="{D67D494B-5DAC-2EA4-7DAE-89E717A7EB83}"/>
          </ac:picMkLst>
        </pc:picChg>
        <pc:picChg chg="mod">
          <ac:chgData name="Lieke Brands" userId="24340a33-1625-486e-b92d-02df9cbfdbb2" providerId="ADAL" clId="{50ACD32B-68DC-4B46-A8DC-69557B1AC9FE}" dt="2024-03-17T09:47:49.194" v="1577" actId="1037"/>
          <ac:picMkLst>
            <pc:docMk/>
            <pc:sldMk cId="4162753864" sldId="258"/>
            <ac:picMk id="58" creationId="{A4AF799D-87CA-3452-9B04-6D7B09F7F70A}"/>
          </ac:picMkLst>
        </pc:picChg>
      </pc:sldChg>
    </pc:docChg>
  </pc:docChgLst>
  <pc:docChgLst>
    <pc:chgData name="Lieke Brands" userId="24340a33-1625-486e-b92d-02df9cbfdbb2" providerId="ADAL" clId="{F0C0BF4C-BE4A-427D-ACFB-F3307227FA28}"/>
    <pc:docChg chg="undo custSel modSld">
      <pc:chgData name="Lieke Brands" userId="24340a33-1625-486e-b92d-02df9cbfdbb2" providerId="ADAL" clId="{F0C0BF4C-BE4A-427D-ACFB-F3307227FA28}" dt="2024-03-17T09:08:05.657" v="1028" actId="1037"/>
      <pc:docMkLst>
        <pc:docMk/>
      </pc:docMkLst>
      <pc:sldChg chg="addSp delSp modSp mod">
        <pc:chgData name="Lieke Brands" userId="24340a33-1625-486e-b92d-02df9cbfdbb2" providerId="ADAL" clId="{F0C0BF4C-BE4A-427D-ACFB-F3307227FA28}" dt="2024-03-17T09:08:05.657" v="1028" actId="1037"/>
        <pc:sldMkLst>
          <pc:docMk/>
          <pc:sldMk cId="4162753864" sldId="258"/>
        </pc:sldMkLst>
        <pc:spChg chg="mod">
          <ac:chgData name="Lieke Brands" userId="24340a33-1625-486e-b92d-02df9cbfdbb2" providerId="ADAL" clId="{F0C0BF4C-BE4A-427D-ACFB-F3307227FA28}" dt="2024-03-17T09:06:13.786" v="983" actId="688"/>
          <ac:spMkLst>
            <pc:docMk/>
            <pc:sldMk cId="4162753864" sldId="258"/>
            <ac:spMk id="8" creationId="{BE1440E2-BFCF-892A-D1AB-CF622B331F10}"/>
          </ac:spMkLst>
        </pc:spChg>
        <pc:spChg chg="add del">
          <ac:chgData name="Lieke Brands" userId="24340a33-1625-486e-b92d-02df9cbfdbb2" providerId="ADAL" clId="{F0C0BF4C-BE4A-427D-ACFB-F3307227FA28}" dt="2024-03-17T08:58:34.839" v="94" actId="478"/>
          <ac:spMkLst>
            <pc:docMk/>
            <pc:sldMk cId="4162753864" sldId="258"/>
            <ac:spMk id="9" creationId="{210D06B4-E8DB-CBDD-0AEA-455E03A796C2}"/>
          </ac:spMkLst>
        </pc:spChg>
        <pc:spChg chg="mod">
          <ac:chgData name="Lieke Brands" userId="24340a33-1625-486e-b92d-02df9cbfdbb2" providerId="ADAL" clId="{F0C0BF4C-BE4A-427D-ACFB-F3307227FA28}" dt="2024-03-17T09:04:56.858" v="946" actId="1076"/>
          <ac:spMkLst>
            <pc:docMk/>
            <pc:sldMk cId="4162753864" sldId="258"/>
            <ac:spMk id="11" creationId="{68051386-AC21-7353-C73E-581D5A02C166}"/>
          </ac:spMkLst>
        </pc:spChg>
        <pc:spChg chg="mod">
          <ac:chgData name="Lieke Brands" userId="24340a33-1625-486e-b92d-02df9cbfdbb2" providerId="ADAL" clId="{F0C0BF4C-BE4A-427D-ACFB-F3307227FA28}" dt="2024-03-17T09:06:23.455" v="986" actId="688"/>
          <ac:spMkLst>
            <pc:docMk/>
            <pc:sldMk cId="4162753864" sldId="258"/>
            <ac:spMk id="13" creationId="{09436649-5F0C-2A2E-A689-334B65C5DA99}"/>
          </ac:spMkLst>
        </pc:spChg>
        <pc:spChg chg="mod">
          <ac:chgData name="Lieke Brands" userId="24340a33-1625-486e-b92d-02df9cbfdbb2" providerId="ADAL" clId="{F0C0BF4C-BE4A-427D-ACFB-F3307227FA28}" dt="2024-03-17T09:06:17.133" v="984" actId="688"/>
          <ac:spMkLst>
            <pc:docMk/>
            <pc:sldMk cId="4162753864" sldId="258"/>
            <ac:spMk id="15" creationId="{6349565C-9D01-221A-807F-52443763F77F}"/>
          </ac:spMkLst>
        </pc:spChg>
        <pc:spChg chg="mod">
          <ac:chgData name="Lieke Brands" userId="24340a33-1625-486e-b92d-02df9cbfdbb2" providerId="ADAL" clId="{F0C0BF4C-BE4A-427D-ACFB-F3307227FA28}" dt="2024-03-17T09:04:52.444" v="945" actId="1076"/>
          <ac:spMkLst>
            <pc:docMk/>
            <pc:sldMk cId="4162753864" sldId="258"/>
            <ac:spMk id="16" creationId="{CD6721B1-B80E-A28B-56BA-0917EBD0E6AF}"/>
          </ac:spMkLst>
        </pc:spChg>
        <pc:spChg chg="mod">
          <ac:chgData name="Lieke Brands" userId="24340a33-1625-486e-b92d-02df9cbfdbb2" providerId="ADAL" clId="{F0C0BF4C-BE4A-427D-ACFB-F3307227FA28}" dt="2024-03-17T09:06:20.237" v="985" actId="688"/>
          <ac:spMkLst>
            <pc:docMk/>
            <pc:sldMk cId="4162753864" sldId="258"/>
            <ac:spMk id="19" creationId="{19CAB761-4D9B-7BC3-68EE-123073C493C5}"/>
          </ac:spMkLst>
        </pc:spChg>
        <pc:spChg chg="mod">
          <ac:chgData name="Lieke Brands" userId="24340a33-1625-486e-b92d-02df9cbfdbb2" providerId="ADAL" clId="{F0C0BF4C-BE4A-427D-ACFB-F3307227FA28}" dt="2024-03-17T09:08:05.657" v="1028" actId="1037"/>
          <ac:spMkLst>
            <pc:docMk/>
            <pc:sldMk cId="4162753864" sldId="258"/>
            <ac:spMk id="25" creationId="{E9F6174C-67CC-6A76-9A96-0BD4C0DFEC22}"/>
          </ac:spMkLst>
        </pc:spChg>
        <pc:spChg chg="mod">
          <ac:chgData name="Lieke Brands" userId="24340a33-1625-486e-b92d-02df9cbfdbb2" providerId="ADAL" clId="{F0C0BF4C-BE4A-427D-ACFB-F3307227FA28}" dt="2024-03-17T09:00:45.378" v="645" actId="1038"/>
          <ac:spMkLst>
            <pc:docMk/>
            <pc:sldMk cId="4162753864" sldId="258"/>
            <ac:spMk id="34" creationId="{AB450998-81C9-FC71-0E7F-292E4624E94D}"/>
          </ac:spMkLst>
        </pc:spChg>
        <pc:spChg chg="mod">
          <ac:chgData name="Lieke Brands" userId="24340a33-1625-486e-b92d-02df9cbfdbb2" providerId="ADAL" clId="{F0C0BF4C-BE4A-427D-ACFB-F3307227FA28}" dt="2024-03-17T09:06:56.527" v="993" actId="20577"/>
          <ac:spMkLst>
            <pc:docMk/>
            <pc:sldMk cId="4162753864" sldId="258"/>
            <ac:spMk id="35" creationId="{4A50834C-E00A-07F8-8EE7-07A76435A8A4}"/>
          </ac:spMkLst>
        </pc:spChg>
        <pc:spChg chg="mod">
          <ac:chgData name="Lieke Brands" userId="24340a33-1625-486e-b92d-02df9cbfdbb2" providerId="ADAL" clId="{F0C0BF4C-BE4A-427D-ACFB-F3307227FA28}" dt="2024-03-17T09:07:36.936" v="1014" actId="1038"/>
          <ac:spMkLst>
            <pc:docMk/>
            <pc:sldMk cId="4162753864" sldId="258"/>
            <ac:spMk id="36" creationId="{99BEE91C-933C-2146-2B4F-98F8E61F625B}"/>
          </ac:spMkLst>
        </pc:spChg>
        <pc:spChg chg="mod">
          <ac:chgData name="Lieke Brands" userId="24340a33-1625-486e-b92d-02df9cbfdbb2" providerId="ADAL" clId="{F0C0BF4C-BE4A-427D-ACFB-F3307227FA28}" dt="2024-03-17T09:07:46.835" v="1022" actId="1037"/>
          <ac:spMkLst>
            <pc:docMk/>
            <pc:sldMk cId="4162753864" sldId="258"/>
            <ac:spMk id="37" creationId="{56BDDB09-3DCA-90A2-D16D-6A3542023CED}"/>
          </ac:spMkLst>
        </pc:spChg>
        <pc:spChg chg="mod">
          <ac:chgData name="Lieke Brands" userId="24340a33-1625-486e-b92d-02df9cbfdbb2" providerId="ADAL" clId="{F0C0BF4C-BE4A-427D-ACFB-F3307227FA28}" dt="2024-03-17T09:07:19.489" v="1001" actId="20577"/>
          <ac:spMkLst>
            <pc:docMk/>
            <pc:sldMk cId="4162753864" sldId="258"/>
            <ac:spMk id="45" creationId="{21CCB92C-87B1-DF3A-1AC8-FA08F661509D}"/>
          </ac:spMkLst>
        </pc:spChg>
        <pc:spChg chg="mod">
          <ac:chgData name="Lieke Brands" userId="24340a33-1625-486e-b92d-02df9cbfdbb2" providerId="ADAL" clId="{F0C0BF4C-BE4A-427D-ACFB-F3307227FA28}" dt="2024-03-17T08:59:10.616" v="117" actId="1076"/>
          <ac:spMkLst>
            <pc:docMk/>
            <pc:sldMk cId="4162753864" sldId="258"/>
            <ac:spMk id="46" creationId="{EBBDA2A0-A6FB-2506-EA32-8E525BD9ABF5}"/>
          </ac:spMkLst>
        </pc:spChg>
        <pc:picChg chg="mod">
          <ac:chgData name="Lieke Brands" userId="24340a33-1625-486e-b92d-02df9cbfdbb2" providerId="ADAL" clId="{F0C0BF4C-BE4A-427D-ACFB-F3307227FA28}" dt="2024-03-17T09:01:04.851" v="741" actId="1038"/>
          <ac:picMkLst>
            <pc:docMk/>
            <pc:sldMk cId="4162753864" sldId="258"/>
            <ac:picMk id="5" creationId="{28850C81-C845-779C-A4FC-3BDEC1693D25}"/>
          </ac:picMkLst>
        </pc:picChg>
        <pc:picChg chg="mod">
          <ac:chgData name="Lieke Brands" userId="24340a33-1625-486e-b92d-02df9cbfdbb2" providerId="ADAL" clId="{F0C0BF4C-BE4A-427D-ACFB-F3307227FA28}" dt="2024-03-17T09:06:40.683" v="988" actId="1038"/>
          <ac:picMkLst>
            <pc:docMk/>
            <pc:sldMk cId="4162753864" sldId="258"/>
            <ac:picMk id="6" creationId="{B1C03213-03D5-3C95-A1FB-C9AE44E71F25}"/>
          </ac:picMkLst>
        </pc:picChg>
        <pc:picChg chg="del">
          <ac:chgData name="Lieke Brands" userId="24340a33-1625-486e-b92d-02df9cbfdbb2" providerId="ADAL" clId="{F0C0BF4C-BE4A-427D-ACFB-F3307227FA28}" dt="2024-03-17T08:56:07.669" v="0" actId="478"/>
          <ac:picMkLst>
            <pc:docMk/>
            <pc:sldMk cId="4162753864" sldId="258"/>
            <ac:picMk id="24" creationId="{F7467D35-8CB9-C976-D69D-3A6C99F7CDF7}"/>
          </ac:picMkLst>
        </pc:picChg>
        <pc:picChg chg="mod">
          <ac:chgData name="Lieke Brands" userId="24340a33-1625-486e-b92d-02df9cbfdbb2" providerId="ADAL" clId="{F0C0BF4C-BE4A-427D-ACFB-F3307227FA28}" dt="2024-03-17T09:07:54.851" v="1026" actId="1037"/>
          <ac:picMkLst>
            <pc:docMk/>
            <pc:sldMk cId="4162753864" sldId="258"/>
            <ac:picMk id="27" creationId="{85653E5E-6228-7C26-D86A-83C2B12C401D}"/>
          </ac:picMkLst>
        </pc:picChg>
        <pc:picChg chg="mod">
          <ac:chgData name="Lieke Brands" userId="24340a33-1625-486e-b92d-02df9cbfdbb2" providerId="ADAL" clId="{F0C0BF4C-BE4A-427D-ACFB-F3307227FA28}" dt="2024-03-17T09:00:07.027" v="437" actId="1037"/>
          <ac:picMkLst>
            <pc:docMk/>
            <pc:sldMk cId="4162753864" sldId="258"/>
            <ac:picMk id="31" creationId="{38FA5AF3-2D1E-2513-B48F-A989C3D39C77}"/>
          </ac:picMkLst>
        </pc:picChg>
        <pc:picChg chg="mod">
          <ac:chgData name="Lieke Brands" userId="24340a33-1625-486e-b92d-02df9cbfdbb2" providerId="ADAL" clId="{F0C0BF4C-BE4A-427D-ACFB-F3307227FA28}" dt="2024-03-17T09:07:41.170" v="1017" actId="1037"/>
          <ac:picMkLst>
            <pc:docMk/>
            <pc:sldMk cId="4162753864" sldId="258"/>
            <ac:picMk id="33" creationId="{FAE3116C-2DFC-2E31-F8C7-2EE4958FCA4B}"/>
          </ac:picMkLst>
        </pc:picChg>
        <pc:picChg chg="mod">
          <ac:chgData name="Lieke Brands" userId="24340a33-1625-486e-b92d-02df9cbfdbb2" providerId="ADAL" clId="{F0C0BF4C-BE4A-427D-ACFB-F3307227FA28}" dt="2024-03-17T09:06:46.705" v="991" actId="1038"/>
          <ac:picMkLst>
            <pc:docMk/>
            <pc:sldMk cId="4162753864" sldId="258"/>
            <ac:picMk id="39" creationId="{BBA125EF-790B-1424-3A68-589C4B8F48CE}"/>
          </ac:picMkLst>
        </pc:picChg>
        <pc:picChg chg="mod">
          <ac:chgData name="Lieke Brands" userId="24340a33-1625-486e-b92d-02df9cbfdbb2" providerId="ADAL" clId="{F0C0BF4C-BE4A-427D-ACFB-F3307227FA28}" dt="2024-03-17T09:07:01.526" v="996" actId="1038"/>
          <ac:picMkLst>
            <pc:docMk/>
            <pc:sldMk cId="4162753864" sldId="258"/>
            <ac:picMk id="43" creationId="{4270945D-22F0-87DB-A4B0-A4BE43F179F3}"/>
          </ac:picMkLst>
        </pc:picChg>
        <pc:picChg chg="mod">
          <ac:chgData name="Lieke Brands" userId="24340a33-1625-486e-b92d-02df9cbfdbb2" providerId="ADAL" clId="{F0C0BF4C-BE4A-427D-ACFB-F3307227FA28}" dt="2024-03-17T09:07:17.622" v="1000" actId="1037"/>
          <ac:picMkLst>
            <pc:docMk/>
            <pc:sldMk cId="4162753864" sldId="258"/>
            <ac:picMk id="47" creationId="{D237A0C3-E533-82CA-3AE7-B1E1A8FAEE0A}"/>
          </ac:picMkLst>
        </pc:picChg>
        <pc:picChg chg="mod">
          <ac:chgData name="Lieke Brands" userId="24340a33-1625-486e-b92d-02df9cbfdbb2" providerId="ADAL" clId="{F0C0BF4C-BE4A-427D-ACFB-F3307227FA28}" dt="2024-03-17T09:00:23.437" v="526" actId="1038"/>
          <ac:picMkLst>
            <pc:docMk/>
            <pc:sldMk cId="4162753864" sldId="258"/>
            <ac:picMk id="48" creationId="{786D4B4A-8067-2E8C-3D98-83FE204FD3CC}"/>
          </ac:picMkLst>
        </pc:picChg>
        <pc:picChg chg="mod">
          <ac:chgData name="Lieke Brands" userId="24340a33-1625-486e-b92d-02df9cbfdbb2" providerId="ADAL" clId="{F0C0BF4C-BE4A-427D-ACFB-F3307227FA28}" dt="2024-03-17T09:00:30.771" v="571" actId="1038"/>
          <ac:picMkLst>
            <pc:docMk/>
            <pc:sldMk cId="4162753864" sldId="258"/>
            <ac:picMk id="49" creationId="{831C65E0-76CD-473D-F626-3637073D25A4}"/>
          </ac:picMkLst>
        </pc:picChg>
        <pc:picChg chg="mod">
          <ac:chgData name="Lieke Brands" userId="24340a33-1625-486e-b92d-02df9cbfdbb2" providerId="ADAL" clId="{F0C0BF4C-BE4A-427D-ACFB-F3307227FA28}" dt="2024-03-17T09:00:37.737" v="613" actId="1037"/>
          <ac:picMkLst>
            <pc:docMk/>
            <pc:sldMk cId="4162753864" sldId="258"/>
            <ac:picMk id="52" creationId="{27D2DD59-A6C8-3185-641B-4D19FA8F029C}"/>
          </ac:picMkLst>
        </pc:picChg>
        <pc:picChg chg="mod">
          <ac:chgData name="Lieke Brands" userId="24340a33-1625-486e-b92d-02df9cbfdbb2" providerId="ADAL" clId="{F0C0BF4C-BE4A-427D-ACFB-F3307227FA28}" dt="2024-03-17T08:59:31.744" v="239" actId="1038"/>
          <ac:picMkLst>
            <pc:docMk/>
            <pc:sldMk cId="4162753864" sldId="258"/>
            <ac:picMk id="53" creationId="{276A79E8-A6F1-6631-3884-BA4877CA4E09}"/>
          </ac:picMkLst>
        </pc:picChg>
        <pc:picChg chg="mod">
          <ac:chgData name="Lieke Brands" userId="24340a33-1625-486e-b92d-02df9cbfdbb2" providerId="ADAL" clId="{F0C0BF4C-BE4A-427D-ACFB-F3307227FA28}" dt="2024-03-17T08:59:25.096" v="207" actId="1038"/>
          <ac:picMkLst>
            <pc:docMk/>
            <pc:sldMk cId="4162753864" sldId="258"/>
            <ac:picMk id="54" creationId="{69CD1131-F5DF-A058-EF48-E7DAFB4FF8B1}"/>
          </ac:picMkLst>
        </pc:picChg>
        <pc:picChg chg="mod">
          <ac:chgData name="Lieke Brands" userId="24340a33-1625-486e-b92d-02df9cbfdbb2" providerId="ADAL" clId="{F0C0BF4C-BE4A-427D-ACFB-F3307227FA28}" dt="2024-03-17T08:59:18.161" v="152" actId="1038"/>
          <ac:picMkLst>
            <pc:docMk/>
            <pc:sldMk cId="4162753864" sldId="258"/>
            <ac:picMk id="55" creationId="{D67D494B-5DAC-2EA4-7DAE-89E717A7EB83}"/>
          </ac:picMkLst>
        </pc:picChg>
        <pc:picChg chg="mod">
          <ac:chgData name="Lieke Brands" userId="24340a33-1625-486e-b92d-02df9cbfdbb2" providerId="ADAL" clId="{F0C0BF4C-BE4A-427D-ACFB-F3307227FA28}" dt="2024-03-17T08:59:37.833" v="274" actId="1038"/>
          <ac:picMkLst>
            <pc:docMk/>
            <pc:sldMk cId="4162753864" sldId="258"/>
            <ac:picMk id="58" creationId="{A4AF799D-87CA-3452-9B04-6D7B09F7F7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F6874-C144-02C4-531F-01CEBC21D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12B830-6EE5-5B02-957C-0EBC4717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BF776-6BC2-D853-159E-FBF2FAB9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499EF3-6E8A-20FA-C95B-BC3CE2CB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85A8D9-6712-0DD8-BCB8-38844BD8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1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61C63-126F-8FD7-B666-C885BFFE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E636C7-FAE8-13A0-2490-B7FD852B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589D07-903F-E4B4-BF25-4C493774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869960-2586-9AD7-5F12-FC7142A0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D7DFAE-BFEC-55BF-44EF-D6F3AC10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4FA146-C99E-6AFB-0735-E22FC6FE4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E66CC-FB1E-A852-12F1-E55CD582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959B2C-4D74-EDAF-9134-6CC652F0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1F7121-5B1A-06E8-1478-12E72BBF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7EFE1-C2D3-6842-8C8C-7729FD42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7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56969-CC15-EE79-BCEF-D7644936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E39D86-0890-B61A-E0CE-C66C329D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FBA7E0-3016-A876-9775-CCBBB7CB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2B101-A2F0-08DE-590B-0C01168A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4D2B2-2FC8-12CA-0AD0-94065A5E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5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46E84-E6FF-9E34-D6A3-F59A297B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4AB805-63CA-0693-A20B-D661F2AE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A057CE-CC0A-BBC4-C888-0EDD94AD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C57A94-A52C-5449-30EF-41E624C1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888A2-0846-1217-3056-595743B9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81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5FBF8-FD92-3CB0-1F81-55CCE193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3B4C27-AA44-D07B-4E28-4B44C3C78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3BEBD8-E4FF-4569-F9C4-00CD830D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A5E8D4-7027-626D-0678-E5FAFF93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8AC1D5-8E2E-F52D-5ECC-B45A358C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3ED3EC-CE0D-CB06-D290-C2490268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5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CE914-23C0-F906-6C21-956E9FDB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32C514-90D6-71C3-8E86-49657F5A4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28BC8-F27F-D20F-5B7F-CD83C1E7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C61CE3-BB3D-C4A9-504F-D5FDF78CE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FFC88A-6AD1-5104-D92E-58E3D67A9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C19389-322A-7502-0361-F7CE0B41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B7DE3F-10A2-E9F2-74B3-D6FBC404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5BD182-4DAF-12F7-D79B-6AF54ACF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5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068B2-21F7-204D-2E9C-11798B4D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8FB106-3AD4-C99A-8B65-6D94B81F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5E4AAA-1491-5605-8F80-E7C84153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583634-92ED-5D2A-C556-503FBE1D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18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DFD723-534D-EFC8-1CB5-2A9C28F7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2C6565-B164-DFB9-EB20-3A9318CB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BC0175-4BDC-ABF4-FE13-1F0BC666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3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F39B5-426B-059B-C68C-15A80031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07B656-DB17-5156-B19B-E2F70DC80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2BC89F-3BDA-767A-3932-50267CF8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CCAB0D-13EC-1FDE-22EF-6C9A0C6A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B071D0-5B95-FF87-2437-789B35CC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6DCACB-6EC8-2FA7-6C0B-C3E72D2C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74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C5432-44AC-90DE-5814-6D4FBCA6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0791C2-0E5C-9FA8-240C-5BE873F3A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FAF8FE-33A0-B9E8-785F-75E4E8FD0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86B0C6-4E4B-EFD3-6099-426B3096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DAE088-C12E-01B8-55DE-3E333F73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CE546B-2234-D2E2-EF2E-A032355E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6A6A688-F9F7-1DB0-EB39-D393F305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95589F-C0D2-EE50-2889-3123EADBB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596619-52BA-2957-4228-CF40F1DB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3AB0-F3A0-6E4C-9D82-B3ADFF72346A}" type="datetimeFigureOut">
              <a:rPr lang="nl-NL" smtClean="0"/>
              <a:t>20-3-2024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A07591-A079-215E-DDD1-3ADC4B2CB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223FF-DBC3-4C04-F1AC-4B2C3DDD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1059-FD14-0646-9749-C29D2AADA8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3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AB0CE53-884B-3657-729A-D8526C6FEC2E}"/>
              </a:ext>
            </a:extLst>
          </p:cNvPr>
          <p:cNvSpPr txBox="1"/>
          <p:nvPr/>
        </p:nvSpPr>
        <p:spPr>
          <a:xfrm>
            <a:off x="457023" y="2268893"/>
            <a:ext cx="2733359" cy="34163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  <a:latin typeface="Gilroy"/>
              </a:rPr>
              <a:t>Kleine aanvragen </a:t>
            </a:r>
          </a:p>
          <a:p>
            <a:r>
              <a:rPr lang="nl-NL" sz="1200" b="1" dirty="0">
                <a:solidFill>
                  <a:schemeClr val="tx1"/>
                </a:solidFill>
                <a:latin typeface="Gilroy"/>
              </a:rPr>
              <a:t>2 aanvragen ingediend</a:t>
            </a:r>
          </a:p>
          <a:p>
            <a:r>
              <a:rPr lang="nl-NL" sz="1200" dirty="0">
                <a:solidFill>
                  <a:schemeClr val="tx1"/>
                </a:solidFill>
                <a:latin typeface="Gilroy"/>
              </a:rPr>
              <a:t>     </a:t>
            </a:r>
            <a:r>
              <a:rPr lang="nl-NL" sz="1400" b="1" dirty="0">
                <a:solidFill>
                  <a:schemeClr val="tx1"/>
                </a:solidFill>
                <a:latin typeface="Gilroy"/>
              </a:rPr>
              <a:t>2 aanvragen goedgekeurd</a:t>
            </a:r>
          </a:p>
          <a:p>
            <a:endParaRPr lang="nl-NL" dirty="0">
              <a:solidFill>
                <a:schemeClr val="tx1"/>
              </a:solidFill>
              <a:latin typeface="Gilroy"/>
            </a:endParaRPr>
          </a:p>
          <a:p>
            <a:r>
              <a:rPr lang="nl-NL" sz="2000" dirty="0">
                <a:solidFill>
                  <a:schemeClr val="tx1"/>
                </a:solidFill>
                <a:latin typeface="Gilroy"/>
              </a:rPr>
              <a:t>Grote aanvragen </a:t>
            </a:r>
          </a:p>
          <a:p>
            <a:r>
              <a:rPr lang="nl-NL" sz="1200" b="1" dirty="0">
                <a:solidFill>
                  <a:schemeClr val="tx1"/>
                </a:solidFill>
                <a:latin typeface="Gilroy"/>
              </a:rPr>
              <a:t>7 aanvragen ingediend</a:t>
            </a:r>
          </a:p>
          <a:p>
            <a:r>
              <a:rPr lang="nl-NL" sz="1200" dirty="0">
                <a:solidFill>
                  <a:schemeClr val="tx1"/>
                </a:solidFill>
                <a:latin typeface="Gilroy"/>
              </a:rPr>
              <a:t>     </a:t>
            </a:r>
            <a:r>
              <a:rPr lang="nl-NL" sz="1400" b="1" dirty="0">
                <a:solidFill>
                  <a:schemeClr val="tx1"/>
                </a:solidFill>
                <a:latin typeface="Gilroy"/>
              </a:rPr>
              <a:t>3 aanvragen goedgekeurd</a:t>
            </a:r>
          </a:p>
          <a:p>
            <a:endParaRPr lang="nl-NL" dirty="0">
              <a:solidFill>
                <a:srgbClr val="573078"/>
              </a:solidFill>
              <a:latin typeface="Gilroy"/>
            </a:endParaRPr>
          </a:p>
          <a:p>
            <a:endParaRPr lang="nl-NL" dirty="0">
              <a:solidFill>
                <a:srgbClr val="573078"/>
              </a:solidFill>
              <a:latin typeface="Gilroy"/>
            </a:endParaRPr>
          </a:p>
          <a:p>
            <a:pPr algn="ctr"/>
            <a:r>
              <a:rPr lang="nl-NL" i="1" dirty="0">
                <a:solidFill>
                  <a:srgbClr val="573078"/>
                </a:solidFill>
                <a:latin typeface="Gilroy"/>
              </a:rPr>
              <a:t>   </a:t>
            </a:r>
            <a:r>
              <a:rPr lang="nl-NL" b="1" i="1" dirty="0">
                <a:solidFill>
                  <a:srgbClr val="FFC73B"/>
                </a:solidFill>
                <a:latin typeface="Gilroy"/>
              </a:rPr>
              <a:t>7 mljn. subsidie</a:t>
            </a:r>
          </a:p>
          <a:p>
            <a:pPr algn="ctr"/>
            <a:r>
              <a:rPr lang="nl-NL" b="1" i="1" dirty="0">
                <a:solidFill>
                  <a:srgbClr val="FFC73B"/>
                </a:solidFill>
                <a:latin typeface="Gilroy"/>
              </a:rPr>
              <a:t>toegekend</a:t>
            </a:r>
          </a:p>
          <a:p>
            <a:endParaRPr lang="nl-NL" dirty="0">
              <a:solidFill>
                <a:srgbClr val="573078"/>
              </a:solidFill>
            </a:endParaRPr>
          </a:p>
          <a:p>
            <a:endParaRPr lang="nl-NL" dirty="0">
              <a:solidFill>
                <a:srgbClr val="573078"/>
              </a:solidFill>
            </a:endParaRPr>
          </a:p>
        </p:txBody>
      </p:sp>
      <p:pic>
        <p:nvPicPr>
          <p:cNvPr id="27" name="Graphic 26" descr="Klembordbadge met effen opvulling">
            <a:extLst>
              <a:ext uri="{FF2B5EF4-FFF2-40B4-BE49-F238E27FC236}">
                <a16:creationId xmlns:a16="http://schemas.microsoft.com/office/drawing/2014/main" id="{85653E5E-6228-7C26-D86A-83C2B12C4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3051" y="2413071"/>
            <a:ext cx="457200" cy="4572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F8964B-8D8A-ADEB-443E-B3089C1F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32" y="23824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1"/>
                </a:solidFill>
                <a:latin typeface="Gilroy Black" pitchFamily="2" charset="77"/>
              </a:rPr>
              <a:t>Geleerde lessen bouwsteen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7B50FB-B310-A87E-0955-522C8BF32AA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405641" y="238245"/>
            <a:ext cx="1372082" cy="548832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210D06B4-E8DB-CBDD-0AEA-455E03A796C2}"/>
              </a:ext>
            </a:extLst>
          </p:cNvPr>
          <p:cNvSpPr txBox="1">
            <a:spLocks/>
          </p:cNvSpPr>
          <p:nvPr/>
        </p:nvSpPr>
        <p:spPr>
          <a:xfrm>
            <a:off x="455495" y="1213376"/>
            <a:ext cx="5424668" cy="294632"/>
          </a:xfrm>
          <a:prstGeom prst="rect">
            <a:avLst/>
          </a:prstGeom>
        </p:spPr>
        <p:txBody>
          <a:bodyPr vert="horz" lIns="90000" tIns="46800" rIns="9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dirty="0">
                <a:solidFill>
                  <a:srgbClr val="573078"/>
                </a:solidFill>
                <a:latin typeface="Gilroy" pitchFamily="2" charset="77"/>
              </a:rPr>
              <a:t>Aanvraagronde 1</a:t>
            </a:r>
          </a:p>
        </p:txBody>
      </p:sp>
      <p:pic>
        <p:nvPicPr>
          <p:cNvPr id="5" name="Graphic 4" descr="Badge Tick1 met effen opvulling">
            <a:extLst>
              <a:ext uri="{FF2B5EF4-FFF2-40B4-BE49-F238E27FC236}">
                <a16:creationId xmlns:a16="http://schemas.microsoft.com/office/drawing/2014/main" id="{28850C81-C845-779C-A4FC-3BDEC1693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75403" y="2946800"/>
            <a:ext cx="180000" cy="180000"/>
          </a:xfrm>
          <a:prstGeom prst="rect">
            <a:avLst/>
          </a:prstGeom>
        </p:spPr>
      </p:pic>
      <p:pic>
        <p:nvPicPr>
          <p:cNvPr id="6" name="Graphic 5" descr="Badge Tick1 met effen opvulling">
            <a:extLst>
              <a:ext uri="{FF2B5EF4-FFF2-40B4-BE49-F238E27FC236}">
                <a16:creationId xmlns:a16="http://schemas.microsoft.com/office/drawing/2014/main" id="{B1C03213-03D5-3C95-A1FB-C9AE44E71F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10642" y="3750394"/>
            <a:ext cx="180000" cy="180000"/>
          </a:xfrm>
          <a:prstGeom prst="rect">
            <a:avLst/>
          </a:prstGeom>
        </p:spPr>
      </p:pic>
      <p:pic>
        <p:nvPicPr>
          <p:cNvPr id="12" name="Graphic 11" descr="Euro met effen opvulling">
            <a:extLst>
              <a:ext uri="{FF2B5EF4-FFF2-40B4-BE49-F238E27FC236}">
                <a16:creationId xmlns:a16="http://schemas.microsoft.com/office/drawing/2014/main" id="{829BBB66-5FA0-629D-B170-CEE7F16398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8561" y="4384902"/>
            <a:ext cx="761006" cy="761006"/>
          </a:xfrm>
          <a:prstGeom prst="rect">
            <a:avLst/>
          </a:prstGeom>
        </p:spPr>
      </p:pic>
      <p:pic>
        <p:nvPicPr>
          <p:cNvPr id="14" name="Afbeelding 13" descr="Afbeelding met Graphics, Lettertype, grafische vormgeving, logo&#10;&#10;Automatisch gegenereerde beschrijving">
            <a:extLst>
              <a:ext uri="{FF2B5EF4-FFF2-40B4-BE49-F238E27FC236}">
                <a16:creationId xmlns:a16="http://schemas.microsoft.com/office/drawing/2014/main" id="{838A73DF-E234-1778-0A3B-2C0622ADA5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46451" y="5253015"/>
            <a:ext cx="1534352" cy="862652"/>
          </a:xfrm>
          <a:prstGeom prst="rect">
            <a:avLst/>
          </a:prstGeom>
        </p:spPr>
      </p:pic>
      <p:pic>
        <p:nvPicPr>
          <p:cNvPr id="31" name="Graphic 30" descr="Gloeilamp en tandwiel met effen opvulling">
            <a:extLst>
              <a:ext uri="{FF2B5EF4-FFF2-40B4-BE49-F238E27FC236}">
                <a16:creationId xmlns:a16="http://schemas.microsoft.com/office/drawing/2014/main" id="{38FA5AF3-2D1E-2513-B48F-A989C3D39C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44700" y="2301348"/>
            <a:ext cx="567270" cy="567270"/>
          </a:xfrm>
          <a:prstGeom prst="rect">
            <a:avLst/>
          </a:prstGeom>
        </p:spPr>
      </p:pic>
      <p:pic>
        <p:nvPicPr>
          <p:cNvPr id="33" name="Graphic 32" descr="Anker met effen opvulling">
            <a:extLst>
              <a:ext uri="{FF2B5EF4-FFF2-40B4-BE49-F238E27FC236}">
                <a16:creationId xmlns:a16="http://schemas.microsoft.com/office/drawing/2014/main" id="{FAE3116C-2DFC-2E31-F8C7-2EE4958FCA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98046" y="2415186"/>
            <a:ext cx="452854" cy="452854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AB450998-81C9-FC71-0E7F-292E4624E94D}"/>
              </a:ext>
            </a:extLst>
          </p:cNvPr>
          <p:cNvSpPr txBox="1"/>
          <p:nvPr/>
        </p:nvSpPr>
        <p:spPr>
          <a:xfrm>
            <a:off x="4955892" y="2532149"/>
            <a:ext cx="13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573078"/>
                </a:solidFill>
                <a:latin typeface="Gilroy"/>
              </a:rPr>
              <a:t>Kwaliteit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9BEE91C-933C-2146-2B4F-98F8E61F625B}"/>
              </a:ext>
            </a:extLst>
          </p:cNvPr>
          <p:cNvSpPr txBox="1"/>
          <p:nvPr/>
        </p:nvSpPr>
        <p:spPr>
          <a:xfrm>
            <a:off x="7062814" y="2526162"/>
            <a:ext cx="13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573078"/>
                </a:solidFill>
                <a:latin typeface="Gilroy"/>
              </a:rPr>
              <a:t>Impact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6BDDB09-3DCA-90A2-D16D-6A3542023CED}"/>
              </a:ext>
            </a:extLst>
          </p:cNvPr>
          <p:cNvSpPr txBox="1"/>
          <p:nvPr/>
        </p:nvSpPr>
        <p:spPr>
          <a:xfrm>
            <a:off x="9033353" y="2517873"/>
            <a:ext cx="13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573078"/>
                </a:solidFill>
                <a:latin typeface="Gilroy"/>
              </a:rPr>
              <a:t>Verankering</a:t>
            </a:r>
          </a:p>
        </p:txBody>
      </p:sp>
      <p:pic>
        <p:nvPicPr>
          <p:cNvPr id="39" name="Graphic 38" descr="Badge Tick1 met effen opvulling">
            <a:extLst>
              <a:ext uri="{FF2B5EF4-FFF2-40B4-BE49-F238E27FC236}">
                <a16:creationId xmlns:a16="http://schemas.microsoft.com/office/drawing/2014/main" id="{BBA125EF-790B-1424-3A68-589C4B8F48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42212" y="4860774"/>
            <a:ext cx="180000" cy="180000"/>
          </a:xfrm>
          <a:prstGeom prst="rect">
            <a:avLst/>
          </a:prstGeom>
        </p:spPr>
      </p:pic>
      <p:pic>
        <p:nvPicPr>
          <p:cNvPr id="43" name="Graphic 42" descr="Geen teken met effen opvulling">
            <a:extLst>
              <a:ext uri="{FF2B5EF4-FFF2-40B4-BE49-F238E27FC236}">
                <a16:creationId xmlns:a16="http://schemas.microsoft.com/office/drawing/2014/main" id="{4270945D-22F0-87DB-A4B0-A4BE43F179F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49574" y="5663412"/>
            <a:ext cx="180000" cy="180000"/>
          </a:xfrm>
          <a:prstGeom prst="rect">
            <a:avLst/>
          </a:prstGeom>
        </p:spPr>
      </p:pic>
      <p:sp>
        <p:nvSpPr>
          <p:cNvPr id="45" name="Tekstvak 44">
            <a:extLst>
              <a:ext uri="{FF2B5EF4-FFF2-40B4-BE49-F238E27FC236}">
                <a16:creationId xmlns:a16="http://schemas.microsoft.com/office/drawing/2014/main" id="{21CCB92C-87B1-DF3A-1AC8-FA08F661509D}"/>
              </a:ext>
            </a:extLst>
          </p:cNvPr>
          <p:cNvSpPr txBox="1"/>
          <p:nvPr/>
        </p:nvSpPr>
        <p:spPr>
          <a:xfrm>
            <a:off x="6725448" y="2895494"/>
            <a:ext cx="1794474" cy="3647152"/>
          </a:xfrm>
          <a:custGeom>
            <a:avLst/>
            <a:gdLst>
              <a:gd name="connsiteX0" fmla="*/ 0 w 1794474"/>
              <a:gd name="connsiteY0" fmla="*/ 0 h 3647152"/>
              <a:gd name="connsiteX1" fmla="*/ 1794474 w 1794474"/>
              <a:gd name="connsiteY1" fmla="*/ 0 h 3647152"/>
              <a:gd name="connsiteX2" fmla="*/ 1794474 w 1794474"/>
              <a:gd name="connsiteY2" fmla="*/ 3647152 h 3647152"/>
              <a:gd name="connsiteX3" fmla="*/ 0 w 1794474"/>
              <a:gd name="connsiteY3" fmla="*/ 3647152 h 3647152"/>
              <a:gd name="connsiteX4" fmla="*/ 0 w 1794474"/>
              <a:gd name="connsiteY4" fmla="*/ 0 h 364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4474" h="3647152" extrusionOk="0">
                <a:moveTo>
                  <a:pt x="0" y="0"/>
                </a:moveTo>
                <a:cubicBezTo>
                  <a:pt x="708781" y="137400"/>
                  <a:pt x="915616" y="-1691"/>
                  <a:pt x="1794474" y="0"/>
                </a:cubicBezTo>
                <a:cubicBezTo>
                  <a:pt x="1666301" y="1291078"/>
                  <a:pt x="1923624" y="1870337"/>
                  <a:pt x="1794474" y="3647152"/>
                </a:cubicBezTo>
                <a:cubicBezTo>
                  <a:pt x="1157937" y="3520988"/>
                  <a:pt x="886353" y="3518302"/>
                  <a:pt x="0" y="3647152"/>
                </a:cubicBezTo>
                <a:cubicBezTo>
                  <a:pt x="160128" y="2792588"/>
                  <a:pt x="25049" y="738140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Gilroy"/>
              </a:rPr>
              <a:t>    In de aanvraag is </a:t>
            </a:r>
            <a:r>
              <a:rPr lang="nl-NL" sz="1000" u="sng" dirty="0">
                <a:latin typeface="Gilroy"/>
              </a:rPr>
              <a:t>geconcretiseerd hoe het project voor impact </a:t>
            </a:r>
            <a:r>
              <a:rPr lang="nl-NL" sz="1000" dirty="0">
                <a:latin typeface="Gilroy"/>
              </a:rPr>
              <a:t>gaat zorgen. De LLO-visie en strategie is  vertaald naar passende activiteiten. 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Het LLO-aanbod is zodanig vormgegeven dat het  (toekomstig) </a:t>
            </a:r>
            <a:r>
              <a:rPr lang="nl-NL" sz="1000" u="sng" dirty="0">
                <a:latin typeface="Gilroy"/>
              </a:rPr>
              <a:t>passend</a:t>
            </a:r>
            <a:r>
              <a:rPr lang="nl-NL" sz="1000" dirty="0">
                <a:latin typeface="Gilroy"/>
              </a:rPr>
              <a:t> is voor </a:t>
            </a:r>
            <a:r>
              <a:rPr lang="nl-NL" sz="1000" u="sng" dirty="0">
                <a:latin typeface="Gilroy"/>
              </a:rPr>
              <a:t>meerdere doelgroepen</a:t>
            </a:r>
            <a:r>
              <a:rPr lang="nl-NL" sz="1000" dirty="0">
                <a:latin typeface="Gilroy"/>
              </a:rPr>
              <a:t>, zoals werkzoekenden, arbeids-migranten, zij-instromers e.a.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 De impact van het LLO-</a:t>
            </a:r>
          </a:p>
          <a:p>
            <a:r>
              <a:rPr lang="nl-NL" sz="1000" dirty="0">
                <a:latin typeface="Gilroy"/>
              </a:rPr>
              <a:t> project bevordert de </a:t>
            </a:r>
          </a:p>
          <a:p>
            <a:r>
              <a:rPr lang="nl-NL" sz="1000" dirty="0">
                <a:latin typeface="Gilroy"/>
              </a:rPr>
              <a:t> </a:t>
            </a:r>
            <a:r>
              <a:rPr lang="nl-NL" sz="1000" u="sng" dirty="0">
                <a:latin typeface="Gilroy"/>
              </a:rPr>
              <a:t>leercultuur</a:t>
            </a:r>
            <a:r>
              <a:rPr lang="nl-NL" sz="1000" dirty="0">
                <a:latin typeface="Gilroy"/>
              </a:rPr>
              <a:t>. In de aanvraag</a:t>
            </a:r>
          </a:p>
          <a:p>
            <a:r>
              <a:rPr lang="nl-NL" sz="1000" dirty="0">
                <a:latin typeface="Gilroy"/>
              </a:rPr>
              <a:t> staat omschreven </a:t>
            </a:r>
            <a:r>
              <a:rPr lang="nl-NL" sz="1000" u="sng" dirty="0">
                <a:latin typeface="Gilroy"/>
              </a:rPr>
              <a:t>hoe het</a:t>
            </a:r>
          </a:p>
          <a:p>
            <a:r>
              <a:rPr lang="nl-NL" sz="1000" dirty="0">
                <a:latin typeface="Gilroy"/>
              </a:rPr>
              <a:t> </a:t>
            </a:r>
            <a:r>
              <a:rPr lang="nl-NL" sz="1000" u="sng" dirty="0">
                <a:latin typeface="Gilroy"/>
              </a:rPr>
              <a:t>project</a:t>
            </a:r>
            <a:r>
              <a:rPr lang="nl-NL" sz="1000" dirty="0">
                <a:latin typeface="Gilroy"/>
              </a:rPr>
              <a:t> dit doet.</a:t>
            </a:r>
            <a:endParaRPr lang="nl-NL" sz="1000" u="sng" dirty="0">
              <a:latin typeface="Gilroy"/>
            </a:endParaRP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Een samenwerkings-verband waarin </a:t>
            </a:r>
            <a:r>
              <a:rPr lang="nl-NL" sz="1000" u="sng" dirty="0">
                <a:latin typeface="Gilroy"/>
              </a:rPr>
              <a:t>geen</a:t>
            </a:r>
            <a:r>
              <a:rPr lang="nl-NL" sz="1000" dirty="0">
                <a:latin typeface="Gilroy"/>
              </a:rPr>
              <a:t> </a:t>
            </a:r>
            <a:r>
              <a:rPr lang="nl-NL" sz="1000" u="sng" dirty="0">
                <a:latin typeface="Gilroy"/>
              </a:rPr>
              <a:t>ruimte is voor andere partijen </a:t>
            </a:r>
            <a:r>
              <a:rPr lang="nl-NL" sz="1000" dirty="0">
                <a:latin typeface="Gilroy"/>
              </a:rPr>
              <a:t>in de regio om aan te sluiten.</a:t>
            </a:r>
          </a:p>
          <a:p>
            <a:endParaRPr lang="nl-NL" sz="1200" dirty="0">
              <a:latin typeface="Gilroy"/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BBDA2A0-A6FB-2506-EA32-8E525BD9ABF5}"/>
              </a:ext>
            </a:extLst>
          </p:cNvPr>
          <p:cNvSpPr txBox="1"/>
          <p:nvPr/>
        </p:nvSpPr>
        <p:spPr>
          <a:xfrm>
            <a:off x="8723447" y="2914818"/>
            <a:ext cx="1631466" cy="3308598"/>
          </a:xfrm>
          <a:custGeom>
            <a:avLst/>
            <a:gdLst>
              <a:gd name="connsiteX0" fmla="*/ 0 w 1631466"/>
              <a:gd name="connsiteY0" fmla="*/ 0 h 3308598"/>
              <a:gd name="connsiteX1" fmla="*/ 1631466 w 1631466"/>
              <a:gd name="connsiteY1" fmla="*/ 0 h 3308598"/>
              <a:gd name="connsiteX2" fmla="*/ 1631466 w 1631466"/>
              <a:gd name="connsiteY2" fmla="*/ 3308598 h 3308598"/>
              <a:gd name="connsiteX3" fmla="*/ 0 w 1631466"/>
              <a:gd name="connsiteY3" fmla="*/ 3308598 h 3308598"/>
              <a:gd name="connsiteX4" fmla="*/ 0 w 1631466"/>
              <a:gd name="connsiteY4" fmla="*/ 0 h 330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466" h="3308598" extrusionOk="0">
                <a:moveTo>
                  <a:pt x="0" y="0"/>
                </a:moveTo>
                <a:cubicBezTo>
                  <a:pt x="711030" y="-66321"/>
                  <a:pt x="1466592" y="114531"/>
                  <a:pt x="1631466" y="0"/>
                </a:cubicBezTo>
                <a:cubicBezTo>
                  <a:pt x="1503293" y="1398298"/>
                  <a:pt x="1760616" y="2913594"/>
                  <a:pt x="1631466" y="3308598"/>
                </a:cubicBezTo>
                <a:cubicBezTo>
                  <a:pt x="1273154" y="3409674"/>
                  <a:pt x="714765" y="3433767"/>
                  <a:pt x="0" y="3308598"/>
                </a:cubicBezTo>
                <a:cubicBezTo>
                  <a:pt x="160128" y="1675885"/>
                  <a:pt x="25049" y="907680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Gilroy"/>
              </a:rPr>
              <a:t>    Uit de aanvraag blijkt  </a:t>
            </a:r>
            <a:r>
              <a:rPr lang="nl-NL" sz="1000" u="sng" dirty="0">
                <a:latin typeface="Gilroy"/>
              </a:rPr>
              <a:t>hoe het bedrijfsleven en onderwijs duurzaam met elkaar</a:t>
            </a:r>
            <a:r>
              <a:rPr lang="nl-NL" sz="1000" dirty="0">
                <a:latin typeface="Gilroy"/>
              </a:rPr>
              <a:t> gaan en blijven samenwerken rondom de LLO-oplossingen.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Er zijn aanvullend</a:t>
            </a:r>
          </a:p>
          <a:p>
            <a:r>
              <a:rPr lang="nl-NL" sz="1000" dirty="0">
                <a:latin typeface="Gilroy"/>
              </a:rPr>
              <a:t> </a:t>
            </a:r>
            <a:r>
              <a:rPr lang="nl-NL" sz="1000" u="sng" dirty="0">
                <a:latin typeface="Gilroy"/>
              </a:rPr>
              <a:t>sociale partners betrokken</a:t>
            </a:r>
            <a:r>
              <a:rPr lang="nl-NL" sz="1000" dirty="0">
                <a:latin typeface="Gilroy"/>
              </a:rPr>
              <a:t>, </a:t>
            </a:r>
          </a:p>
          <a:p>
            <a:r>
              <a:rPr lang="nl-NL" sz="1000" dirty="0">
                <a:latin typeface="Gilroy"/>
              </a:rPr>
              <a:t> de potentie </a:t>
            </a:r>
            <a:r>
              <a:rPr lang="nl-NL" sz="1000">
                <a:latin typeface="Gilroy"/>
              </a:rPr>
              <a:t>op LLO-</a:t>
            </a:r>
            <a:endParaRPr lang="nl-NL" sz="10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schaalbaarheid wordt </a:t>
            </a:r>
          </a:p>
          <a:p>
            <a:r>
              <a:rPr lang="nl-NL" sz="1000" dirty="0">
                <a:latin typeface="Gilroy"/>
              </a:rPr>
              <a:t> vergroot . </a:t>
            </a:r>
            <a:endParaRPr lang="nl-NL" sz="300" dirty="0">
              <a:latin typeface="Gilroy"/>
            </a:endParaRP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 De LLO-verduurzaming </a:t>
            </a:r>
          </a:p>
          <a:p>
            <a:r>
              <a:rPr lang="nl-NL" sz="1000" dirty="0">
                <a:latin typeface="Gilroy"/>
              </a:rPr>
              <a:t> wordt versterkt omdat </a:t>
            </a:r>
          </a:p>
          <a:p>
            <a:r>
              <a:rPr lang="nl-NL" sz="1000" dirty="0">
                <a:latin typeface="Gilroy"/>
              </a:rPr>
              <a:t> het project de </a:t>
            </a:r>
            <a:r>
              <a:rPr lang="nl-NL" sz="1000" u="sng" dirty="0">
                <a:latin typeface="Gilroy"/>
              </a:rPr>
              <a:t>leervraag</a:t>
            </a:r>
          </a:p>
          <a:p>
            <a:r>
              <a:rPr lang="nl-NL" sz="1000" dirty="0">
                <a:latin typeface="Gilroy"/>
              </a:rPr>
              <a:t> </a:t>
            </a:r>
            <a:r>
              <a:rPr lang="nl-NL" sz="1000" u="sng" dirty="0">
                <a:latin typeface="Gilroy"/>
              </a:rPr>
              <a:t>blijft actualiseren </a:t>
            </a:r>
            <a:r>
              <a:rPr lang="nl-NL" sz="1000" dirty="0">
                <a:latin typeface="Gilroy"/>
              </a:rPr>
              <a:t>en</a:t>
            </a:r>
          </a:p>
          <a:p>
            <a:r>
              <a:rPr lang="nl-NL" sz="1000" dirty="0">
                <a:latin typeface="Gilroy"/>
              </a:rPr>
              <a:t> omschrijft </a:t>
            </a:r>
            <a:r>
              <a:rPr lang="nl-NL" sz="1000" u="sng" dirty="0">
                <a:latin typeface="Gilroy"/>
              </a:rPr>
              <a:t>hoe</a:t>
            </a:r>
            <a:r>
              <a:rPr lang="nl-NL" sz="1000" dirty="0">
                <a:latin typeface="Gilroy"/>
              </a:rPr>
              <a:t> het hier</a:t>
            </a:r>
          </a:p>
          <a:p>
            <a:r>
              <a:rPr lang="nl-NL" sz="1000" dirty="0">
                <a:latin typeface="Gilroy"/>
              </a:rPr>
              <a:t> adaptief op inspeelt.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Er is een beperkte of </a:t>
            </a:r>
            <a:r>
              <a:rPr lang="nl-NL" sz="1000" u="sng" dirty="0">
                <a:latin typeface="Gilroy"/>
              </a:rPr>
              <a:t>ontbrekende verankering </a:t>
            </a:r>
            <a:r>
              <a:rPr lang="nl-NL" sz="1000" dirty="0">
                <a:latin typeface="Gilroy"/>
              </a:rPr>
              <a:t>naar het onderwijs. </a:t>
            </a:r>
          </a:p>
        </p:txBody>
      </p:sp>
      <p:pic>
        <p:nvPicPr>
          <p:cNvPr id="47" name="Graphic 46" descr="Badge Tick1 met effen opvulling">
            <a:extLst>
              <a:ext uri="{FF2B5EF4-FFF2-40B4-BE49-F238E27FC236}">
                <a16:creationId xmlns:a16="http://schemas.microsoft.com/office/drawing/2014/main" id="{D237A0C3-E533-82CA-3AE7-B1E1A8FAE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45627" y="2923861"/>
            <a:ext cx="180000" cy="180000"/>
          </a:xfrm>
          <a:prstGeom prst="rect">
            <a:avLst/>
          </a:prstGeom>
        </p:spPr>
      </p:pic>
      <p:pic>
        <p:nvPicPr>
          <p:cNvPr id="48" name="Graphic 47" descr="Badge Tick1 met effen opvulling">
            <a:extLst>
              <a:ext uri="{FF2B5EF4-FFF2-40B4-BE49-F238E27FC236}">
                <a16:creationId xmlns:a16="http://schemas.microsoft.com/office/drawing/2014/main" id="{786D4B4A-8067-2E8C-3D98-83FE204FD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1010" y="3887053"/>
            <a:ext cx="180000" cy="180000"/>
          </a:xfrm>
          <a:prstGeom prst="rect">
            <a:avLst/>
          </a:prstGeom>
        </p:spPr>
      </p:pic>
      <p:pic>
        <p:nvPicPr>
          <p:cNvPr id="49" name="Graphic 48" descr="Badge Tick1 met effen opvulling">
            <a:extLst>
              <a:ext uri="{FF2B5EF4-FFF2-40B4-BE49-F238E27FC236}">
                <a16:creationId xmlns:a16="http://schemas.microsoft.com/office/drawing/2014/main" id="{831C65E0-76CD-473D-F626-3637073D25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08957" y="4847958"/>
            <a:ext cx="180000" cy="180000"/>
          </a:xfrm>
          <a:prstGeom prst="rect">
            <a:avLst/>
          </a:prstGeom>
        </p:spPr>
      </p:pic>
      <p:pic>
        <p:nvPicPr>
          <p:cNvPr id="52" name="Graphic 51" descr="Geen teken met effen opvulling">
            <a:extLst>
              <a:ext uri="{FF2B5EF4-FFF2-40B4-BE49-F238E27FC236}">
                <a16:creationId xmlns:a16="http://schemas.microsoft.com/office/drawing/2014/main" id="{27D2DD59-A6C8-3185-641B-4D19FA8F02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07720" y="5655205"/>
            <a:ext cx="180000" cy="180000"/>
          </a:xfrm>
          <a:prstGeom prst="rect">
            <a:avLst/>
          </a:prstGeom>
        </p:spPr>
      </p:pic>
      <p:pic>
        <p:nvPicPr>
          <p:cNvPr id="53" name="Graphic 52" descr="Badge Tick1 met effen opvulling">
            <a:extLst>
              <a:ext uri="{FF2B5EF4-FFF2-40B4-BE49-F238E27FC236}">
                <a16:creationId xmlns:a16="http://schemas.microsoft.com/office/drawing/2014/main" id="{276A79E8-A6F1-6631-3884-BA4877CA4E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19506" y="4716343"/>
            <a:ext cx="180000" cy="180000"/>
          </a:xfrm>
          <a:prstGeom prst="rect">
            <a:avLst/>
          </a:prstGeom>
        </p:spPr>
      </p:pic>
      <p:pic>
        <p:nvPicPr>
          <p:cNvPr id="54" name="Graphic 53" descr="Badge Tick1 met effen opvulling">
            <a:extLst>
              <a:ext uri="{FF2B5EF4-FFF2-40B4-BE49-F238E27FC236}">
                <a16:creationId xmlns:a16="http://schemas.microsoft.com/office/drawing/2014/main" id="{69CD1131-F5DF-A058-EF48-E7DAFB4FF8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90578" y="3907050"/>
            <a:ext cx="180000" cy="180000"/>
          </a:xfrm>
          <a:prstGeom prst="rect">
            <a:avLst/>
          </a:prstGeom>
        </p:spPr>
      </p:pic>
      <p:pic>
        <p:nvPicPr>
          <p:cNvPr id="55" name="Graphic 54" descr="Badge Tick1 met effen opvulling">
            <a:extLst>
              <a:ext uri="{FF2B5EF4-FFF2-40B4-BE49-F238E27FC236}">
                <a16:creationId xmlns:a16="http://schemas.microsoft.com/office/drawing/2014/main" id="{D67D494B-5DAC-2EA4-7DAE-89E717A7EB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40282" y="2938785"/>
            <a:ext cx="180000" cy="180000"/>
          </a:xfrm>
          <a:prstGeom prst="rect">
            <a:avLst/>
          </a:prstGeom>
        </p:spPr>
      </p:pic>
      <p:pic>
        <p:nvPicPr>
          <p:cNvPr id="58" name="Graphic 57" descr="Geen teken met effen opvulling">
            <a:extLst>
              <a:ext uri="{FF2B5EF4-FFF2-40B4-BE49-F238E27FC236}">
                <a16:creationId xmlns:a16="http://schemas.microsoft.com/office/drawing/2014/main" id="{A4AF799D-87CA-3452-9B04-6D7B09F7F70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86165" y="5686382"/>
            <a:ext cx="180000" cy="180000"/>
          </a:xfrm>
          <a:prstGeom prst="rect">
            <a:avLst/>
          </a:prstGeom>
        </p:spPr>
      </p:pic>
      <p:pic>
        <p:nvPicPr>
          <p:cNvPr id="59" name="Graphic 58" descr="Badge vinkje met effen opvulling">
            <a:extLst>
              <a:ext uri="{FF2B5EF4-FFF2-40B4-BE49-F238E27FC236}">
                <a16:creationId xmlns:a16="http://schemas.microsoft.com/office/drawing/2014/main" id="{105DA871-7053-A0A9-8D07-0696937D866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6610" y="2788818"/>
            <a:ext cx="252000" cy="252000"/>
          </a:xfrm>
          <a:prstGeom prst="rect">
            <a:avLst/>
          </a:prstGeom>
        </p:spPr>
      </p:pic>
      <p:pic>
        <p:nvPicPr>
          <p:cNvPr id="65" name="Graphic 64" descr="Badge vinkje met effen opvulling">
            <a:extLst>
              <a:ext uri="{FF2B5EF4-FFF2-40B4-BE49-F238E27FC236}">
                <a16:creationId xmlns:a16="http://schemas.microsoft.com/office/drawing/2014/main" id="{2F653A0F-E5FA-F288-B27F-4D2E64D137A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2729" y="3761053"/>
            <a:ext cx="252000" cy="252000"/>
          </a:xfrm>
          <a:prstGeom prst="rect">
            <a:avLst/>
          </a:prstGeom>
        </p:spPr>
      </p:pic>
      <p:sp>
        <p:nvSpPr>
          <p:cNvPr id="66" name="Tekstvak 65">
            <a:extLst>
              <a:ext uri="{FF2B5EF4-FFF2-40B4-BE49-F238E27FC236}">
                <a16:creationId xmlns:a16="http://schemas.microsoft.com/office/drawing/2014/main" id="{47DC8E50-2A70-F01A-52E1-4F05353060FF}"/>
              </a:ext>
            </a:extLst>
          </p:cNvPr>
          <p:cNvSpPr txBox="1"/>
          <p:nvPr/>
        </p:nvSpPr>
        <p:spPr>
          <a:xfrm>
            <a:off x="455495" y="6307838"/>
            <a:ext cx="1597543" cy="46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nl-NL" sz="1200" dirty="0">
                <a:solidFill>
                  <a:srgbClr val="573078"/>
                </a:solidFill>
                <a:latin typeface="Gilroy" pitchFamily="2" charset="77"/>
              </a:rPr>
              <a:t>info@llokatalysator.nl</a:t>
            </a:r>
          </a:p>
          <a:p>
            <a:pPr marL="0" indent="0">
              <a:lnSpc>
                <a:spcPts val="1500"/>
              </a:lnSpc>
              <a:buNone/>
            </a:pPr>
            <a:r>
              <a:rPr lang="nl-NL" sz="1200" dirty="0">
                <a:solidFill>
                  <a:srgbClr val="573078"/>
                </a:solidFill>
                <a:latin typeface="Gilroy" pitchFamily="2" charset="77"/>
              </a:rPr>
              <a:t>www.llo-katalysator.nl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9F6174C-67CC-6A76-9A96-0BD4C0DFEC22}"/>
              </a:ext>
            </a:extLst>
          </p:cNvPr>
          <p:cNvSpPr txBox="1"/>
          <p:nvPr/>
        </p:nvSpPr>
        <p:spPr>
          <a:xfrm>
            <a:off x="4497270" y="1963968"/>
            <a:ext cx="602552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573078"/>
                </a:solidFill>
              </a:rPr>
              <a:t>Aanvragen LLO-oplossingen energie- en grondstoffentransitie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A50834C-E00A-07F8-8EE7-07A76435A8A4}"/>
              </a:ext>
            </a:extLst>
          </p:cNvPr>
          <p:cNvSpPr txBox="1"/>
          <p:nvPr/>
        </p:nvSpPr>
        <p:spPr>
          <a:xfrm>
            <a:off x="4662763" y="2910754"/>
            <a:ext cx="1887749" cy="3616375"/>
          </a:xfrm>
          <a:custGeom>
            <a:avLst/>
            <a:gdLst>
              <a:gd name="connsiteX0" fmla="*/ 0 w 1887749"/>
              <a:gd name="connsiteY0" fmla="*/ 0 h 3616375"/>
              <a:gd name="connsiteX1" fmla="*/ 1887749 w 1887749"/>
              <a:gd name="connsiteY1" fmla="*/ 0 h 3616375"/>
              <a:gd name="connsiteX2" fmla="*/ 1887749 w 1887749"/>
              <a:gd name="connsiteY2" fmla="*/ 3616375 h 3616375"/>
              <a:gd name="connsiteX3" fmla="*/ 0 w 1887749"/>
              <a:gd name="connsiteY3" fmla="*/ 3616375 h 3616375"/>
              <a:gd name="connsiteX4" fmla="*/ 0 w 1887749"/>
              <a:gd name="connsiteY4" fmla="*/ 0 h 361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749" h="3616375" extrusionOk="0">
                <a:moveTo>
                  <a:pt x="0" y="0"/>
                </a:moveTo>
                <a:cubicBezTo>
                  <a:pt x="299523" y="-108057"/>
                  <a:pt x="961014" y="98505"/>
                  <a:pt x="1887749" y="0"/>
                </a:cubicBezTo>
                <a:cubicBezTo>
                  <a:pt x="1759576" y="874853"/>
                  <a:pt x="2016899" y="3036658"/>
                  <a:pt x="1887749" y="3616375"/>
                </a:cubicBezTo>
                <a:cubicBezTo>
                  <a:pt x="1083744" y="3548822"/>
                  <a:pt x="199363" y="3547991"/>
                  <a:pt x="0" y="3616375"/>
                </a:cubicBezTo>
                <a:cubicBezTo>
                  <a:pt x="160128" y="2999562"/>
                  <a:pt x="25049" y="907798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Gilroy"/>
              </a:rPr>
              <a:t>    De co-creatie binnen de samenwerking is helder vorm gegeven en er is in de aanvraag toegelicht </a:t>
            </a:r>
            <a:r>
              <a:rPr lang="nl-NL" sz="1000" u="sng" dirty="0">
                <a:latin typeface="Gilroy"/>
              </a:rPr>
              <a:t>hoe de co-creatie </a:t>
            </a:r>
            <a:r>
              <a:rPr lang="nl-NL" sz="1000" dirty="0">
                <a:latin typeface="Gilroy"/>
              </a:rPr>
              <a:t>in het project loopt.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De LLO-oplossingen zijn  gekoppeld aan een methodiek en kennen </a:t>
            </a:r>
            <a:r>
              <a:rPr lang="nl-NL" sz="1000" u="sng" dirty="0">
                <a:latin typeface="Gilroy"/>
              </a:rPr>
              <a:t>een afbakening </a:t>
            </a:r>
            <a:r>
              <a:rPr lang="nl-NL" sz="1000" dirty="0">
                <a:latin typeface="Gilroy"/>
              </a:rPr>
              <a:t>met  </a:t>
            </a:r>
            <a:r>
              <a:rPr lang="nl-NL" sz="1000" u="sng" dirty="0">
                <a:latin typeface="Gilroy"/>
              </a:rPr>
              <a:t>gekozen vorm(en)</a:t>
            </a:r>
            <a:r>
              <a:rPr lang="nl-NL" sz="1000" dirty="0">
                <a:latin typeface="Gilroy"/>
              </a:rPr>
              <a:t>  zoals LLO-</a:t>
            </a:r>
          </a:p>
          <a:p>
            <a:r>
              <a:rPr lang="nl-NL" sz="1000" dirty="0">
                <a:latin typeface="Gilroy"/>
              </a:rPr>
              <a:t> interventies, individuele leerpaden, microcredentials,  (nano)modules e.a. 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De LLO-oplossingen zijn</a:t>
            </a:r>
          </a:p>
          <a:p>
            <a:r>
              <a:rPr lang="nl-NL" sz="1000" dirty="0">
                <a:latin typeface="Gilroy"/>
              </a:rPr>
              <a:t> gekoppeld aan de </a:t>
            </a:r>
          </a:p>
          <a:p>
            <a:r>
              <a:rPr lang="nl-NL" sz="1000" dirty="0">
                <a:latin typeface="Gilroy"/>
              </a:rPr>
              <a:t> competentieknelpunten met</a:t>
            </a:r>
          </a:p>
          <a:p>
            <a:r>
              <a:rPr lang="nl-NL" sz="1000" dirty="0">
                <a:latin typeface="Gilroy"/>
              </a:rPr>
              <a:t> een heldere beschrijving </a:t>
            </a:r>
            <a:r>
              <a:rPr lang="nl-NL" sz="1000" u="sng" dirty="0">
                <a:latin typeface="Gilroy"/>
              </a:rPr>
              <a:t>hoe de</a:t>
            </a:r>
          </a:p>
          <a:p>
            <a:r>
              <a:rPr lang="nl-NL" sz="1000" u="sng" dirty="0">
                <a:latin typeface="Gilroy"/>
              </a:rPr>
              <a:t> knelpunten worden opgelost</a:t>
            </a:r>
            <a:r>
              <a:rPr lang="nl-NL" sz="1000" dirty="0">
                <a:latin typeface="Gilroy"/>
              </a:rPr>
              <a:t>. </a:t>
            </a:r>
          </a:p>
          <a:p>
            <a:endParaRPr lang="nl-NL" sz="300" dirty="0">
              <a:latin typeface="Gilroy"/>
            </a:endParaRPr>
          </a:p>
          <a:p>
            <a:r>
              <a:rPr lang="nl-NL" sz="1000" dirty="0">
                <a:latin typeface="Gilroy"/>
              </a:rPr>
              <a:t>      Vanuit een bestaande  samenwerking starten waaruit </a:t>
            </a:r>
            <a:r>
              <a:rPr lang="nl-NL" sz="1000" u="sng" dirty="0">
                <a:latin typeface="Gilroy"/>
              </a:rPr>
              <a:t>niet blijkt hoe het project het LLO samenwerkingsverband </a:t>
            </a:r>
            <a:r>
              <a:rPr lang="nl-NL" sz="1000" dirty="0">
                <a:latin typeface="Gilroy"/>
              </a:rPr>
              <a:t>gaat versterken.</a:t>
            </a:r>
          </a:p>
        </p:txBody>
      </p:sp>
      <p:sp>
        <p:nvSpPr>
          <p:cNvPr id="17" name="Rechthoek: met één afgeschuinde hoek 16">
            <a:extLst>
              <a:ext uri="{FF2B5EF4-FFF2-40B4-BE49-F238E27FC236}">
                <a16:creationId xmlns:a16="http://schemas.microsoft.com/office/drawing/2014/main" id="{F19DF25B-54DD-472E-CAA6-D4F5320F887C}"/>
              </a:ext>
            </a:extLst>
          </p:cNvPr>
          <p:cNvSpPr/>
          <p:nvPr/>
        </p:nvSpPr>
        <p:spPr>
          <a:xfrm rot="20822269" flipH="1">
            <a:off x="3048185" y="3285083"/>
            <a:ext cx="1527682" cy="1024585"/>
          </a:xfrm>
          <a:prstGeom prst="snip1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8051386-AC21-7353-C73E-581D5A02C166}"/>
              </a:ext>
            </a:extLst>
          </p:cNvPr>
          <p:cNvSpPr txBox="1"/>
          <p:nvPr/>
        </p:nvSpPr>
        <p:spPr>
          <a:xfrm rot="20792641">
            <a:off x="3014485" y="3376320"/>
            <a:ext cx="15754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chemeClr val="bg1"/>
                </a:solidFill>
                <a:latin typeface="Gilroy"/>
              </a:rPr>
              <a:t>“De activiteitenplanningen sluiten niet naadloos aan op de begroting. Het is onvoldoende helder wie welke activiteit uitvoert.”</a:t>
            </a:r>
          </a:p>
        </p:txBody>
      </p:sp>
      <p:pic>
        <p:nvPicPr>
          <p:cNvPr id="20" name="Graphic 19" descr="Vastmaken met effen opvulling">
            <a:extLst>
              <a:ext uri="{FF2B5EF4-FFF2-40B4-BE49-F238E27FC236}">
                <a16:creationId xmlns:a16="http://schemas.microsoft.com/office/drawing/2014/main" id="{81BBF94B-022F-9B87-7513-A19DDDEF385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192803" y="3126800"/>
            <a:ext cx="288000" cy="288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  <p:sp>
        <p:nvSpPr>
          <p:cNvPr id="19" name="Rechthoek: met één afgeschuinde hoek 18">
            <a:extLst>
              <a:ext uri="{FF2B5EF4-FFF2-40B4-BE49-F238E27FC236}">
                <a16:creationId xmlns:a16="http://schemas.microsoft.com/office/drawing/2014/main" id="{81E5B8F4-C7A0-0E6E-E9CC-5D3601913555}"/>
              </a:ext>
            </a:extLst>
          </p:cNvPr>
          <p:cNvSpPr/>
          <p:nvPr/>
        </p:nvSpPr>
        <p:spPr>
          <a:xfrm rot="803064">
            <a:off x="10357076" y="4595489"/>
            <a:ext cx="1499312" cy="1024585"/>
          </a:xfrm>
          <a:prstGeom prst="snip1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E1440E2-BFCF-892A-D1AB-CF622B331F10}"/>
              </a:ext>
            </a:extLst>
          </p:cNvPr>
          <p:cNvSpPr txBox="1"/>
          <p:nvPr/>
        </p:nvSpPr>
        <p:spPr>
          <a:xfrm rot="802438">
            <a:off x="10372701" y="4669912"/>
            <a:ext cx="1384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chemeClr val="bg1"/>
                </a:solidFill>
                <a:latin typeface="Gilroy"/>
              </a:rPr>
              <a:t>“Wat terugkeert in de beoordeling is dat de aanvraag te hoogover en dus niet concreet genoeg is.”</a:t>
            </a:r>
          </a:p>
        </p:txBody>
      </p:sp>
      <p:pic>
        <p:nvPicPr>
          <p:cNvPr id="22" name="Graphic 21" descr="Vastmaken met effen opvulling">
            <a:extLst>
              <a:ext uri="{FF2B5EF4-FFF2-40B4-BE49-F238E27FC236}">
                <a16:creationId xmlns:a16="http://schemas.microsoft.com/office/drawing/2014/main" id="{1209798C-AF98-5553-64E1-5945FA47377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445087" flipH="1">
            <a:off x="11379844" y="4424728"/>
            <a:ext cx="262955" cy="288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  <p:sp>
        <p:nvSpPr>
          <p:cNvPr id="24" name="Rechthoek: met één afgeschuinde hoek 23">
            <a:extLst>
              <a:ext uri="{FF2B5EF4-FFF2-40B4-BE49-F238E27FC236}">
                <a16:creationId xmlns:a16="http://schemas.microsoft.com/office/drawing/2014/main" id="{DD704D0D-88E9-A71C-8F58-87730EAEEF58}"/>
              </a:ext>
            </a:extLst>
          </p:cNvPr>
          <p:cNvSpPr/>
          <p:nvPr/>
        </p:nvSpPr>
        <p:spPr>
          <a:xfrm rot="407198">
            <a:off x="10494261" y="3194226"/>
            <a:ext cx="1287961" cy="1024585"/>
          </a:xfrm>
          <a:prstGeom prst="snip1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48364AB-0333-8E05-6E10-AFA69A61696E}"/>
              </a:ext>
            </a:extLst>
          </p:cNvPr>
          <p:cNvSpPr txBox="1"/>
          <p:nvPr/>
        </p:nvSpPr>
        <p:spPr>
          <a:xfrm rot="410604">
            <a:off x="10410512" y="3249889"/>
            <a:ext cx="13905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chemeClr val="bg1"/>
                </a:solidFill>
                <a:latin typeface="Gilroy"/>
              </a:rPr>
              <a:t>“Er lijkt te weinig aandacht uit te gaan naar het ‘kleinste onderdeel’: </a:t>
            </a:r>
          </a:p>
          <a:p>
            <a:pPr algn="ctr"/>
            <a:r>
              <a:rPr lang="nl-NL" sz="1000" i="1" dirty="0">
                <a:solidFill>
                  <a:schemeClr val="bg1"/>
                </a:solidFill>
                <a:latin typeface="Gilroy"/>
              </a:rPr>
              <a:t>de verankering.”</a:t>
            </a:r>
          </a:p>
        </p:txBody>
      </p:sp>
      <p:pic>
        <p:nvPicPr>
          <p:cNvPr id="26" name="Graphic 25" descr="Vastmaken met effen opvulling">
            <a:extLst>
              <a:ext uri="{FF2B5EF4-FFF2-40B4-BE49-F238E27FC236}">
                <a16:creationId xmlns:a16="http://schemas.microsoft.com/office/drawing/2014/main" id="{B87E9F46-94E6-22E4-C377-721A1CA683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1362178" flipH="1">
            <a:off x="11283015" y="3013087"/>
            <a:ext cx="230087" cy="25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</p:spTree>
    <p:extLst>
      <p:ext uri="{BB962C8B-B14F-4D97-AF65-F5344CB8AC3E}">
        <p14:creationId xmlns:p14="http://schemas.microsoft.com/office/powerpoint/2010/main" val="41627538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3078"/>
      </a:accent1>
      <a:accent2>
        <a:srgbClr val="AF1964"/>
      </a:accent2>
      <a:accent3>
        <a:srgbClr val="FC3F63"/>
      </a:accent3>
      <a:accent4>
        <a:srgbClr val="FFC947"/>
      </a:accent4>
      <a:accent5>
        <a:srgbClr val="34B5B3"/>
      </a:accent5>
      <a:accent6>
        <a:srgbClr val="DAD2E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51B6D20EA7443814551DED1569233" ma:contentTypeVersion="14" ma:contentTypeDescription="Een nieuw document maken." ma:contentTypeScope="" ma:versionID="aa0b5eb6bec66447558355cd730de669">
  <xsd:schema xmlns:xsd="http://www.w3.org/2001/XMLSchema" xmlns:xs="http://www.w3.org/2001/XMLSchema" xmlns:p="http://schemas.microsoft.com/office/2006/metadata/properties" xmlns:ns2="b3bc411b-27cd-48c7-8d6f-e7f15b98bf49" xmlns:ns3="f47eb262-b0b6-4a73-97aa-f9bf3870865c" targetNamespace="http://schemas.microsoft.com/office/2006/metadata/properties" ma:root="true" ma:fieldsID="00afb871dffc5f7d07076ee728a05313" ns2:_="" ns3:_="">
    <xsd:import namespace="b3bc411b-27cd-48c7-8d6f-e7f15b98bf49"/>
    <xsd:import namespace="f47eb262-b0b6-4a73-97aa-f9bf38708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c411b-27cd-48c7-8d6f-e7f15b98b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e6eb76ce-677d-4617-aee1-d24d0dd6f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eb262-b0b6-4a73-97aa-f9bf3870865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7686d4-739a-4c00-8d7b-67ff82792770}" ma:internalName="TaxCatchAll" ma:showField="CatchAllData" ma:web="f47eb262-b0b6-4a73-97aa-f9bf38708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7eb262-b0b6-4a73-97aa-f9bf3870865c">
      <UserInfo>
        <DisplayName/>
        <AccountId xsi:nil="true"/>
        <AccountType/>
      </UserInfo>
    </SharedWithUsers>
    <lcf76f155ced4ddcb4097134ff3c332f xmlns="b3bc411b-27cd-48c7-8d6f-e7f15b98bf49">
      <Terms xmlns="http://schemas.microsoft.com/office/infopath/2007/PartnerControls"/>
    </lcf76f155ced4ddcb4097134ff3c332f>
    <TaxCatchAll xmlns="f47eb262-b0b6-4a73-97aa-f9bf3870865c" xsi:nil="true"/>
  </documentManagement>
</p:properties>
</file>

<file path=customXml/itemProps1.xml><?xml version="1.0" encoding="utf-8"?>
<ds:datastoreItem xmlns:ds="http://schemas.openxmlformats.org/officeDocument/2006/customXml" ds:itemID="{5182E956-8DD2-4D74-9DEB-A66B0EFBC3E9}"/>
</file>

<file path=customXml/itemProps2.xml><?xml version="1.0" encoding="utf-8"?>
<ds:datastoreItem xmlns:ds="http://schemas.openxmlformats.org/officeDocument/2006/customXml" ds:itemID="{44A161A0-6340-42B4-B873-9C9766DFA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442B2F-A3B5-4C5E-8198-CE9E5F013DE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6e08a753-f43a-45ce-a13b-f7cf0b3e3824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3ac8540c-9651-4fc5-8997-f488829dec2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Breedbeeld</PresentationFormat>
  <Paragraphs>62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Gilroy</vt:lpstr>
      <vt:lpstr>Gilroy Black</vt:lpstr>
      <vt:lpstr>Kantoorthema</vt:lpstr>
      <vt:lpstr>Geleerde lessen bouwsteen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Geleerde lessen bouwsteen 2</dc:title>
  <dc:creator>Eelco Mullenders</dc:creator>
  <cp:lastModifiedBy>Lieke Brands</cp:lastModifiedBy>
  <cp:revision>13</cp:revision>
  <dcterms:created xsi:type="dcterms:W3CDTF">2024-02-07T10:03:37Z</dcterms:created>
  <dcterms:modified xsi:type="dcterms:W3CDTF">2024-03-20T13:04:21Z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0x010100A3951B6D20EA7443814551DED1569233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