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8" r:id="rId5"/>
    <p:sldId id="262" r:id="rId6"/>
    <p:sldId id="274" r:id="rId7"/>
    <p:sldId id="273" r:id="rId8"/>
    <p:sldId id="27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pos="7151" userDrawn="1">
          <p15:clr>
            <a:srgbClr val="A4A3A4"/>
          </p15:clr>
        </p15:guide>
        <p15:guide id="5" orient="horz" pos="3793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  <p15:guide id="7" pos="3613" userDrawn="1">
          <p15:clr>
            <a:srgbClr val="A4A3A4"/>
          </p15:clr>
        </p15:guide>
        <p15:guide id="8" pos="4067" userDrawn="1">
          <p15:clr>
            <a:srgbClr val="A4A3A4"/>
          </p15:clr>
        </p15:guide>
        <p15:guide id="9" orient="horz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46EC0-6611-D308-B456-882685B31345}" v="42" dt="2024-03-06T16:04:11.374"/>
    <p1510:client id="{0AEA6994-CD8A-A4BC-1A56-525C5D1F00C1}" v="61" dt="2024-03-07T08:38:42.958"/>
    <p1510:client id="{8F66F634-F006-DC7C-6D3E-643FA08B596A}" v="24" dt="2024-03-07T10:31:48.956"/>
    <p1510:client id="{C4BA0D2D-E329-5BB6-5597-3C11D94D51C2}" v="140" dt="2024-03-05T13:21:23.842"/>
    <p1510:client id="{F2A1A7DF-B24E-BDEB-54B3-075DDE3E52EB}" v="48" dt="2024-03-06T13:51:00.047"/>
    <p1510:client id="{F324C79D-ED5C-9296-1547-AE0341CC95FB}" v="2" dt="2024-03-05T10:56:50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  <p:guide pos="529"/>
        <p:guide pos="7151"/>
        <p:guide orient="horz" pos="3793"/>
        <p:guide orient="horz" pos="754"/>
        <p:guide pos="3613"/>
        <p:guide pos="4067"/>
        <p:guide orient="horz" pos="346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en Rolaff-Kuijper | Admix" userId="S::marleen_admix.nl#ext#@llokatalysator.onmicrosoft.com::aa9e33ed-70cd-4561-a163-8cb88184ef17" providerId="AD" clId="Web-{F324C79D-ED5C-9296-1547-AE0341CC95FB}"/>
    <pc:docChg chg="modSld">
      <pc:chgData name="Marleen Rolaff-Kuijper | Admix" userId="S::marleen_admix.nl#ext#@llokatalysator.onmicrosoft.com::aa9e33ed-70cd-4561-a163-8cb88184ef17" providerId="AD" clId="Web-{F324C79D-ED5C-9296-1547-AE0341CC95FB}" dt="2024-03-05T10:56:50.291" v="1" actId="1076"/>
      <pc:docMkLst>
        <pc:docMk/>
      </pc:docMkLst>
      <pc:sldChg chg="modSp">
        <pc:chgData name="Marleen Rolaff-Kuijper | Admix" userId="S::marleen_admix.nl#ext#@llokatalysator.onmicrosoft.com::aa9e33ed-70cd-4561-a163-8cb88184ef17" providerId="AD" clId="Web-{F324C79D-ED5C-9296-1547-AE0341CC95FB}" dt="2024-03-05T10:56:50.291" v="1" actId="1076"/>
        <pc:sldMkLst>
          <pc:docMk/>
          <pc:sldMk cId="4144089682" sldId="262"/>
        </pc:sldMkLst>
        <pc:picChg chg="mod">
          <ac:chgData name="Marleen Rolaff-Kuijper | Admix" userId="S::marleen_admix.nl#ext#@llokatalysator.onmicrosoft.com::aa9e33ed-70cd-4561-a163-8cb88184ef17" providerId="AD" clId="Web-{F324C79D-ED5C-9296-1547-AE0341CC95FB}" dt="2024-03-05T10:56:50.291" v="1" actId="1076"/>
          <ac:picMkLst>
            <pc:docMk/>
            <pc:sldMk cId="4144089682" sldId="262"/>
            <ac:picMk id="5" creationId="{C1F72052-E0B5-41D0-93C7-6C0761327183}"/>
          </ac:picMkLst>
        </pc:picChg>
      </pc:sldChg>
    </pc:docChg>
  </pc:docChgLst>
  <pc:docChgLst>
    <pc:chgData name="Claudia Beemster" userId="S::claudia.beemster@llokatalysator.nl::484be61e-65ac-42b7-9217-2701e46a20ff" providerId="AD" clId="Web-{C4BA0D2D-E329-5BB6-5597-3C11D94D51C2}"/>
    <pc:docChg chg="modSld">
      <pc:chgData name="Claudia Beemster" userId="S::claudia.beemster@llokatalysator.nl::484be61e-65ac-42b7-9217-2701e46a20ff" providerId="AD" clId="Web-{C4BA0D2D-E329-5BB6-5597-3C11D94D51C2}" dt="2024-03-05T13:21:23.842" v="137" actId="20577"/>
      <pc:docMkLst>
        <pc:docMk/>
      </pc:docMkLst>
      <pc:sldChg chg="modSp">
        <pc:chgData name="Claudia Beemster" userId="S::claudia.beemster@llokatalysator.nl::484be61e-65ac-42b7-9217-2701e46a20ff" providerId="AD" clId="Web-{C4BA0D2D-E329-5BB6-5597-3C11D94D51C2}" dt="2024-03-05T13:19:30.463" v="34" actId="20577"/>
        <pc:sldMkLst>
          <pc:docMk/>
          <pc:sldMk cId="4144089682" sldId="262"/>
        </pc:sldMkLst>
        <pc:spChg chg="mod">
          <ac:chgData name="Claudia Beemster" userId="S::claudia.beemster@llokatalysator.nl::484be61e-65ac-42b7-9217-2701e46a20ff" providerId="AD" clId="Web-{C4BA0D2D-E329-5BB6-5597-3C11D94D51C2}" dt="2024-03-05T13:19:30.463" v="34" actId="20577"/>
          <ac:spMkLst>
            <pc:docMk/>
            <pc:sldMk cId="4144089682" sldId="262"/>
            <ac:spMk id="3" creationId="{36A383F1-AB24-88DC-3323-8BD83D26F1C2}"/>
          </ac:spMkLst>
        </pc:spChg>
      </pc:sldChg>
      <pc:sldChg chg="modSp">
        <pc:chgData name="Claudia Beemster" userId="S::claudia.beemster@llokatalysator.nl::484be61e-65ac-42b7-9217-2701e46a20ff" providerId="AD" clId="Web-{C4BA0D2D-E329-5BB6-5597-3C11D94D51C2}" dt="2024-03-05T13:21:23.842" v="137" actId="20577"/>
        <pc:sldMkLst>
          <pc:docMk/>
          <pc:sldMk cId="2189628941" sldId="273"/>
        </pc:sldMkLst>
        <pc:spChg chg="mod">
          <ac:chgData name="Claudia Beemster" userId="S::claudia.beemster@llokatalysator.nl::484be61e-65ac-42b7-9217-2701e46a20ff" providerId="AD" clId="Web-{C4BA0D2D-E329-5BB6-5597-3C11D94D51C2}" dt="2024-03-05T13:21:23.842" v="137" actId="20577"/>
          <ac:spMkLst>
            <pc:docMk/>
            <pc:sldMk cId="2189628941" sldId="273"/>
            <ac:spMk id="3" creationId="{36A383F1-AB24-88DC-3323-8BD83D26F1C2}"/>
          </ac:spMkLst>
        </pc:spChg>
      </pc:sldChg>
    </pc:docChg>
  </pc:docChgLst>
  <pc:docChgLst>
    <pc:chgData name="Claudia Beemster" userId="S::claudia.beemster@llokatalysator.nl::484be61e-65ac-42b7-9217-2701e46a20ff" providerId="AD" clId="Web-{F2A1A7DF-B24E-BDEB-54B3-075DDE3E52EB}"/>
    <pc:docChg chg="addSld modSld">
      <pc:chgData name="Claudia Beemster" userId="S::claudia.beemster@llokatalysator.nl::484be61e-65ac-42b7-9217-2701e46a20ff" providerId="AD" clId="Web-{F2A1A7DF-B24E-BDEB-54B3-075DDE3E52EB}" dt="2024-03-06T13:51:00.047" v="42" actId="20577"/>
      <pc:docMkLst>
        <pc:docMk/>
      </pc:docMkLst>
      <pc:sldChg chg="modSp">
        <pc:chgData name="Claudia Beemster" userId="S::claudia.beemster@llokatalysator.nl::484be61e-65ac-42b7-9217-2701e46a20ff" providerId="AD" clId="Web-{F2A1A7DF-B24E-BDEB-54B3-075DDE3E52EB}" dt="2024-03-06T13:49:39.904" v="26" actId="20577"/>
        <pc:sldMkLst>
          <pc:docMk/>
          <pc:sldMk cId="2189628941" sldId="273"/>
        </pc:sldMkLst>
        <pc:spChg chg="mod">
          <ac:chgData name="Claudia Beemster" userId="S::claudia.beemster@llokatalysator.nl::484be61e-65ac-42b7-9217-2701e46a20ff" providerId="AD" clId="Web-{F2A1A7DF-B24E-BDEB-54B3-075DDE3E52EB}" dt="2024-03-06T13:49:33.450" v="23" actId="20577"/>
          <ac:spMkLst>
            <pc:docMk/>
            <pc:sldMk cId="2189628941" sldId="273"/>
            <ac:spMk id="2" creationId="{79AC596F-E09D-03F8-C446-CB29F32B2BF1}"/>
          </ac:spMkLst>
        </pc:spChg>
        <pc:spChg chg="mod">
          <ac:chgData name="Claudia Beemster" userId="S::claudia.beemster@llokatalysator.nl::484be61e-65ac-42b7-9217-2701e46a20ff" providerId="AD" clId="Web-{F2A1A7DF-B24E-BDEB-54B3-075DDE3E52EB}" dt="2024-03-06T13:49:39.904" v="26" actId="20577"/>
          <ac:spMkLst>
            <pc:docMk/>
            <pc:sldMk cId="2189628941" sldId="273"/>
            <ac:spMk id="3" creationId="{36A383F1-AB24-88DC-3323-8BD83D26F1C2}"/>
          </ac:spMkLst>
        </pc:spChg>
      </pc:sldChg>
      <pc:sldChg chg="modSp add replId">
        <pc:chgData name="Claudia Beemster" userId="S::claudia.beemster@llokatalysator.nl::484be61e-65ac-42b7-9217-2701e46a20ff" providerId="AD" clId="Web-{F2A1A7DF-B24E-BDEB-54B3-075DDE3E52EB}" dt="2024-03-06T13:51:00.047" v="42" actId="20577"/>
        <pc:sldMkLst>
          <pc:docMk/>
          <pc:sldMk cId="1471118145" sldId="275"/>
        </pc:sldMkLst>
        <pc:spChg chg="mod">
          <ac:chgData name="Claudia Beemster" userId="S::claudia.beemster@llokatalysator.nl::484be61e-65ac-42b7-9217-2701e46a20ff" providerId="AD" clId="Web-{F2A1A7DF-B24E-BDEB-54B3-075DDE3E52EB}" dt="2024-03-06T13:49:29.622" v="19" actId="20577"/>
          <ac:spMkLst>
            <pc:docMk/>
            <pc:sldMk cId="1471118145" sldId="275"/>
            <ac:spMk id="2" creationId="{79AC596F-E09D-03F8-C446-CB29F32B2BF1}"/>
          </ac:spMkLst>
        </pc:spChg>
        <pc:spChg chg="mod">
          <ac:chgData name="Claudia Beemster" userId="S::claudia.beemster@llokatalysator.nl::484be61e-65ac-42b7-9217-2701e46a20ff" providerId="AD" clId="Web-{F2A1A7DF-B24E-BDEB-54B3-075DDE3E52EB}" dt="2024-03-06T13:51:00.047" v="42" actId="20577"/>
          <ac:spMkLst>
            <pc:docMk/>
            <pc:sldMk cId="1471118145" sldId="275"/>
            <ac:spMk id="3" creationId="{36A383F1-AB24-88DC-3323-8BD83D26F1C2}"/>
          </ac:spMkLst>
        </pc:spChg>
      </pc:sldChg>
    </pc:docChg>
  </pc:docChgLst>
  <pc:docChgLst>
    <pc:chgData name="Claudia Beemster" userId="S::claudia.beemster@llokatalysator.nl::484be61e-65ac-42b7-9217-2701e46a20ff" providerId="AD" clId="Web-{02246EC0-6611-D308-B456-882685B31345}"/>
    <pc:docChg chg="modSld">
      <pc:chgData name="Claudia Beemster" userId="S::claudia.beemster@llokatalysator.nl::484be61e-65ac-42b7-9217-2701e46a20ff" providerId="AD" clId="Web-{02246EC0-6611-D308-B456-882685B31345}" dt="2024-03-06T16:04:11.374" v="41" actId="20577"/>
      <pc:docMkLst>
        <pc:docMk/>
      </pc:docMkLst>
      <pc:sldChg chg="modSp">
        <pc:chgData name="Claudia Beemster" userId="S::claudia.beemster@llokatalysator.nl::484be61e-65ac-42b7-9217-2701e46a20ff" providerId="AD" clId="Web-{02246EC0-6611-D308-B456-882685B31345}" dt="2024-03-06T16:04:11.374" v="41" actId="20577"/>
        <pc:sldMkLst>
          <pc:docMk/>
          <pc:sldMk cId="2189628941" sldId="273"/>
        </pc:sldMkLst>
        <pc:spChg chg="mod">
          <ac:chgData name="Claudia Beemster" userId="S::claudia.beemster@llokatalysator.nl::484be61e-65ac-42b7-9217-2701e46a20ff" providerId="AD" clId="Web-{02246EC0-6611-D308-B456-882685B31345}" dt="2024-03-06T16:04:11.374" v="41" actId="20577"/>
          <ac:spMkLst>
            <pc:docMk/>
            <pc:sldMk cId="2189628941" sldId="273"/>
            <ac:spMk id="3" creationId="{36A383F1-AB24-88DC-3323-8BD83D26F1C2}"/>
          </ac:spMkLst>
        </pc:spChg>
      </pc:sldChg>
    </pc:docChg>
  </pc:docChgLst>
  <pc:docChgLst>
    <pc:chgData name="Claudia Beemster" userId="S::claudia.beemster@llokatalysator.nl::484be61e-65ac-42b7-9217-2701e46a20ff" providerId="AD" clId="Web-{0AEA6994-CD8A-A4BC-1A56-525C5D1F00C1}"/>
    <pc:docChg chg="modSld">
      <pc:chgData name="Claudia Beemster" userId="S::claudia.beemster@llokatalysator.nl::484be61e-65ac-42b7-9217-2701e46a20ff" providerId="AD" clId="Web-{0AEA6994-CD8A-A4BC-1A56-525C5D1F00C1}" dt="2024-03-07T08:38:42.958" v="93" actId="20577"/>
      <pc:docMkLst>
        <pc:docMk/>
      </pc:docMkLst>
      <pc:sldChg chg="modSp modNotes">
        <pc:chgData name="Claudia Beemster" userId="S::claudia.beemster@llokatalysator.nl::484be61e-65ac-42b7-9217-2701e46a20ff" providerId="AD" clId="Web-{0AEA6994-CD8A-A4BC-1A56-525C5D1F00C1}" dt="2024-03-07T08:38:42.958" v="93" actId="20577"/>
        <pc:sldMkLst>
          <pc:docMk/>
          <pc:sldMk cId="1471118145" sldId="275"/>
        </pc:sldMkLst>
        <pc:spChg chg="mod">
          <ac:chgData name="Claudia Beemster" userId="S::claudia.beemster@llokatalysator.nl::484be61e-65ac-42b7-9217-2701e46a20ff" providerId="AD" clId="Web-{0AEA6994-CD8A-A4BC-1A56-525C5D1F00C1}" dt="2024-03-07T08:38:42.958" v="93" actId="20577"/>
          <ac:spMkLst>
            <pc:docMk/>
            <pc:sldMk cId="1471118145" sldId="275"/>
            <ac:spMk id="3" creationId="{36A383F1-AB24-88DC-3323-8BD83D26F1C2}"/>
          </ac:spMkLst>
        </pc:spChg>
      </pc:sldChg>
    </pc:docChg>
  </pc:docChgLst>
  <pc:docChgLst>
    <pc:chgData name="Barbara van Witteloostuyn" userId="S::barbara.vanwitteloostuyn@llokatalysator.nl::e3722384-41fe-4d3a-a1a6-cbc414a83597" providerId="AD" clId="Web-{BC94349D-6DAF-B33D-CF66-2DFE86D6032B}"/>
    <pc:docChg chg="modSld">
      <pc:chgData name="Barbara van Witteloostuyn" userId="S::barbara.vanwitteloostuyn@llokatalysator.nl::e3722384-41fe-4d3a-a1a6-cbc414a83597" providerId="AD" clId="Web-{BC94349D-6DAF-B33D-CF66-2DFE86D6032B}" dt="2024-03-05T09:53:55.702" v="0" actId="1076"/>
      <pc:docMkLst>
        <pc:docMk/>
      </pc:docMkLst>
      <pc:sldChg chg="modSp">
        <pc:chgData name="Barbara van Witteloostuyn" userId="S::barbara.vanwitteloostuyn@llokatalysator.nl::e3722384-41fe-4d3a-a1a6-cbc414a83597" providerId="AD" clId="Web-{BC94349D-6DAF-B33D-CF66-2DFE86D6032B}" dt="2024-03-05T09:53:55.702" v="0" actId="1076"/>
        <pc:sldMkLst>
          <pc:docMk/>
          <pc:sldMk cId="4162753864" sldId="258"/>
        </pc:sldMkLst>
        <pc:spChg chg="mod">
          <ac:chgData name="Barbara van Witteloostuyn" userId="S::barbara.vanwitteloostuyn@llokatalysator.nl::e3722384-41fe-4d3a-a1a6-cbc414a83597" providerId="AD" clId="Web-{BC94349D-6DAF-B33D-CF66-2DFE86D6032B}" dt="2024-03-05T09:53:55.702" v="0" actId="1076"/>
          <ac:spMkLst>
            <pc:docMk/>
            <pc:sldMk cId="4162753864" sldId="258"/>
            <ac:spMk id="2" creationId="{66F8964B-8D8A-ADEB-443E-B3089C1F05C3}"/>
          </ac:spMkLst>
        </pc:spChg>
      </pc:sldChg>
    </pc:docChg>
  </pc:docChgLst>
  <pc:docChgLst>
    <pc:chgData name="Claudia Beemster" userId="S::claudia.beemster@llokatalysator.nl::484be61e-65ac-42b7-9217-2701e46a20ff" providerId="AD" clId="Web-{8F66F634-F006-DC7C-6D3E-643FA08B596A}"/>
    <pc:docChg chg="modSld">
      <pc:chgData name="Claudia Beemster" userId="S::claudia.beemster@llokatalysator.nl::484be61e-65ac-42b7-9217-2701e46a20ff" providerId="AD" clId="Web-{8F66F634-F006-DC7C-6D3E-643FA08B596A}" dt="2024-03-07T10:30:04.999" v="22" actId="20577"/>
      <pc:docMkLst>
        <pc:docMk/>
      </pc:docMkLst>
      <pc:sldChg chg="modSp">
        <pc:chgData name="Claudia Beemster" userId="S::claudia.beemster@llokatalysator.nl::484be61e-65ac-42b7-9217-2701e46a20ff" providerId="AD" clId="Web-{8F66F634-F006-DC7C-6D3E-643FA08B596A}" dt="2024-03-07T10:29:36.451" v="7" actId="20577"/>
        <pc:sldMkLst>
          <pc:docMk/>
          <pc:sldMk cId="2189628941" sldId="273"/>
        </pc:sldMkLst>
        <pc:spChg chg="mod">
          <ac:chgData name="Claudia Beemster" userId="S::claudia.beemster@llokatalysator.nl::484be61e-65ac-42b7-9217-2701e46a20ff" providerId="AD" clId="Web-{8F66F634-F006-DC7C-6D3E-643FA08B596A}" dt="2024-03-07T10:29:36.451" v="7" actId="20577"/>
          <ac:spMkLst>
            <pc:docMk/>
            <pc:sldMk cId="2189628941" sldId="273"/>
            <ac:spMk id="3" creationId="{36A383F1-AB24-88DC-3323-8BD83D26F1C2}"/>
          </ac:spMkLst>
        </pc:spChg>
      </pc:sldChg>
      <pc:sldChg chg="modSp">
        <pc:chgData name="Claudia Beemster" userId="S::claudia.beemster@llokatalysator.nl::484be61e-65ac-42b7-9217-2701e46a20ff" providerId="AD" clId="Web-{8F66F634-F006-DC7C-6D3E-643FA08B596A}" dt="2024-03-07T10:30:04.999" v="22" actId="20577"/>
        <pc:sldMkLst>
          <pc:docMk/>
          <pc:sldMk cId="1471118145" sldId="275"/>
        </pc:sldMkLst>
        <pc:spChg chg="mod">
          <ac:chgData name="Claudia Beemster" userId="S::claudia.beemster@llokatalysator.nl::484be61e-65ac-42b7-9217-2701e46a20ff" providerId="AD" clId="Web-{8F66F634-F006-DC7C-6D3E-643FA08B596A}" dt="2024-03-07T10:30:04.999" v="22" actId="20577"/>
          <ac:spMkLst>
            <pc:docMk/>
            <pc:sldMk cId="1471118145" sldId="275"/>
            <ac:spMk id="3" creationId="{36A383F1-AB24-88DC-3323-8BD83D26F1C2}"/>
          </ac:spMkLst>
        </pc:spChg>
      </pc:sldChg>
    </pc:docChg>
  </pc:docChgLst>
  <pc:docChgLst>
    <pc:chgData name="Claudia Beemster" userId="82332a63-c61a-49c1-829b-ae1f13c77a62" providerId="ADAL" clId="{853E035D-4ED6-4ED6-8F68-998DA5BC937E}"/>
    <pc:docChg chg="undo custSel delSld modSld">
      <pc:chgData name="Claudia Beemster" userId="82332a63-c61a-49c1-829b-ae1f13c77a62" providerId="ADAL" clId="{853E035D-4ED6-4ED6-8F68-998DA5BC937E}" dt="2024-03-05T09:33:07.984" v="2134" actId="20577"/>
      <pc:docMkLst>
        <pc:docMk/>
      </pc:docMkLst>
      <pc:sldChg chg="modSp mod">
        <pc:chgData name="Claudia Beemster" userId="82332a63-c61a-49c1-829b-ae1f13c77a62" providerId="ADAL" clId="{853E035D-4ED6-4ED6-8F68-998DA5BC937E}" dt="2024-03-05T09:13:45.071" v="1013" actId="6549"/>
        <pc:sldMkLst>
          <pc:docMk/>
          <pc:sldMk cId="4162753864" sldId="258"/>
        </pc:sldMkLst>
        <pc:spChg chg="mod">
          <ac:chgData name="Claudia Beemster" userId="82332a63-c61a-49c1-829b-ae1f13c77a62" providerId="ADAL" clId="{853E035D-4ED6-4ED6-8F68-998DA5BC937E}" dt="2024-03-05T08:48:10.016" v="51" actId="14100"/>
          <ac:spMkLst>
            <pc:docMk/>
            <pc:sldMk cId="4162753864" sldId="258"/>
            <ac:spMk id="2" creationId="{66F8964B-8D8A-ADEB-443E-B3089C1F05C3}"/>
          </ac:spMkLst>
        </pc:spChg>
        <pc:spChg chg="mod">
          <ac:chgData name="Claudia Beemster" userId="82332a63-c61a-49c1-829b-ae1f13c77a62" providerId="ADAL" clId="{853E035D-4ED6-4ED6-8F68-998DA5BC937E}" dt="2024-03-05T09:13:45.071" v="1013" actId="6549"/>
          <ac:spMkLst>
            <pc:docMk/>
            <pc:sldMk cId="4162753864" sldId="258"/>
            <ac:spMk id="3" creationId="{B9512D87-D9F0-DE26-0F65-8E44941F5C5D}"/>
          </ac:spMkLst>
        </pc:spChg>
      </pc:sldChg>
      <pc:sldChg chg="del">
        <pc:chgData name="Claudia Beemster" userId="82332a63-c61a-49c1-829b-ae1f13c77a62" providerId="ADAL" clId="{853E035D-4ED6-4ED6-8F68-998DA5BC937E}" dt="2024-03-05T09:28:24.591" v="1689" actId="47"/>
        <pc:sldMkLst>
          <pc:docMk/>
          <pc:sldMk cId="149851808" sldId="259"/>
        </pc:sldMkLst>
      </pc:sldChg>
      <pc:sldChg chg="del">
        <pc:chgData name="Claudia Beemster" userId="82332a63-c61a-49c1-829b-ae1f13c77a62" providerId="ADAL" clId="{853E035D-4ED6-4ED6-8F68-998DA5BC937E}" dt="2024-03-05T09:23:46.527" v="1592" actId="47"/>
        <pc:sldMkLst>
          <pc:docMk/>
          <pc:sldMk cId="3757578851" sldId="261"/>
        </pc:sldMkLst>
      </pc:sldChg>
      <pc:sldChg chg="modSp mod modNotesTx">
        <pc:chgData name="Claudia Beemster" userId="82332a63-c61a-49c1-829b-ae1f13c77a62" providerId="ADAL" clId="{853E035D-4ED6-4ED6-8F68-998DA5BC937E}" dt="2024-03-05T09:30:01.482" v="1926" actId="20577"/>
        <pc:sldMkLst>
          <pc:docMk/>
          <pc:sldMk cId="4144089682" sldId="262"/>
        </pc:sldMkLst>
        <pc:spChg chg="mod">
          <ac:chgData name="Claudia Beemster" userId="82332a63-c61a-49c1-829b-ae1f13c77a62" providerId="ADAL" clId="{853E035D-4ED6-4ED6-8F68-998DA5BC937E}" dt="2024-03-05T08:48:45.980" v="89" actId="6549"/>
          <ac:spMkLst>
            <pc:docMk/>
            <pc:sldMk cId="4144089682" sldId="262"/>
            <ac:spMk id="2" creationId="{79AC596F-E09D-03F8-C446-CB29F32B2BF1}"/>
          </ac:spMkLst>
        </pc:spChg>
        <pc:spChg chg="mod">
          <ac:chgData name="Claudia Beemster" userId="82332a63-c61a-49c1-829b-ae1f13c77a62" providerId="ADAL" clId="{853E035D-4ED6-4ED6-8F68-998DA5BC937E}" dt="2024-03-05T09:12:45.465" v="1005" actId="20577"/>
          <ac:spMkLst>
            <pc:docMk/>
            <pc:sldMk cId="4144089682" sldId="262"/>
            <ac:spMk id="3" creationId="{36A383F1-AB24-88DC-3323-8BD83D26F1C2}"/>
          </ac:spMkLst>
        </pc:spChg>
      </pc:sldChg>
      <pc:sldChg chg="del">
        <pc:chgData name="Claudia Beemster" userId="82332a63-c61a-49c1-829b-ae1f13c77a62" providerId="ADAL" clId="{853E035D-4ED6-4ED6-8F68-998DA5BC937E}" dt="2024-03-05T09:23:47.234" v="1593" actId="47"/>
        <pc:sldMkLst>
          <pc:docMk/>
          <pc:sldMk cId="1397820475" sldId="263"/>
        </pc:sldMkLst>
      </pc:sldChg>
      <pc:sldChg chg="del">
        <pc:chgData name="Claudia Beemster" userId="82332a63-c61a-49c1-829b-ae1f13c77a62" providerId="ADAL" clId="{853E035D-4ED6-4ED6-8F68-998DA5BC937E}" dt="2024-03-05T09:23:47.967" v="1594" actId="47"/>
        <pc:sldMkLst>
          <pc:docMk/>
          <pc:sldMk cId="85743125" sldId="264"/>
        </pc:sldMkLst>
      </pc:sldChg>
      <pc:sldChg chg="del">
        <pc:chgData name="Claudia Beemster" userId="82332a63-c61a-49c1-829b-ae1f13c77a62" providerId="ADAL" clId="{853E035D-4ED6-4ED6-8F68-998DA5BC937E}" dt="2024-03-05T09:23:48.653" v="1595" actId="47"/>
        <pc:sldMkLst>
          <pc:docMk/>
          <pc:sldMk cId="2045110356" sldId="265"/>
        </pc:sldMkLst>
      </pc:sldChg>
      <pc:sldChg chg="del">
        <pc:chgData name="Claudia Beemster" userId="82332a63-c61a-49c1-829b-ae1f13c77a62" providerId="ADAL" clId="{853E035D-4ED6-4ED6-8F68-998DA5BC937E}" dt="2024-03-05T09:23:49.331" v="1596" actId="47"/>
        <pc:sldMkLst>
          <pc:docMk/>
          <pc:sldMk cId="4092165534" sldId="266"/>
        </pc:sldMkLst>
      </pc:sldChg>
      <pc:sldChg chg="del">
        <pc:chgData name="Claudia Beemster" userId="82332a63-c61a-49c1-829b-ae1f13c77a62" providerId="ADAL" clId="{853E035D-4ED6-4ED6-8F68-998DA5BC937E}" dt="2024-03-05T09:23:49.914" v="1597" actId="47"/>
        <pc:sldMkLst>
          <pc:docMk/>
          <pc:sldMk cId="1675102516" sldId="267"/>
        </pc:sldMkLst>
      </pc:sldChg>
      <pc:sldChg chg="del">
        <pc:chgData name="Claudia Beemster" userId="82332a63-c61a-49c1-829b-ae1f13c77a62" providerId="ADAL" clId="{853E035D-4ED6-4ED6-8F68-998DA5BC937E}" dt="2024-03-05T09:23:50.544" v="1598" actId="47"/>
        <pc:sldMkLst>
          <pc:docMk/>
          <pc:sldMk cId="2584724479" sldId="268"/>
        </pc:sldMkLst>
      </pc:sldChg>
      <pc:sldChg chg="del">
        <pc:chgData name="Claudia Beemster" userId="82332a63-c61a-49c1-829b-ae1f13c77a62" providerId="ADAL" clId="{853E035D-4ED6-4ED6-8F68-998DA5BC937E}" dt="2024-03-05T09:23:44.784" v="1590" actId="47"/>
        <pc:sldMkLst>
          <pc:docMk/>
          <pc:sldMk cId="3749479273" sldId="269"/>
        </pc:sldMkLst>
      </pc:sldChg>
      <pc:sldChg chg="del">
        <pc:chgData name="Claudia Beemster" userId="82332a63-c61a-49c1-829b-ae1f13c77a62" providerId="ADAL" clId="{853E035D-4ED6-4ED6-8F68-998DA5BC937E}" dt="2024-03-05T09:23:51.225" v="1599" actId="47"/>
        <pc:sldMkLst>
          <pc:docMk/>
          <pc:sldMk cId="3954744130" sldId="270"/>
        </pc:sldMkLst>
      </pc:sldChg>
      <pc:sldChg chg="del">
        <pc:chgData name="Claudia Beemster" userId="82332a63-c61a-49c1-829b-ae1f13c77a62" providerId="ADAL" clId="{853E035D-4ED6-4ED6-8F68-998DA5BC937E}" dt="2024-03-05T09:23:45.786" v="1591" actId="47"/>
        <pc:sldMkLst>
          <pc:docMk/>
          <pc:sldMk cId="4096984222" sldId="271"/>
        </pc:sldMkLst>
      </pc:sldChg>
      <pc:sldChg chg="del">
        <pc:chgData name="Claudia Beemster" userId="82332a63-c61a-49c1-829b-ae1f13c77a62" providerId="ADAL" clId="{853E035D-4ED6-4ED6-8F68-998DA5BC937E}" dt="2024-03-05T09:23:43.474" v="1589" actId="47"/>
        <pc:sldMkLst>
          <pc:docMk/>
          <pc:sldMk cId="470628154" sldId="272"/>
        </pc:sldMkLst>
      </pc:sldChg>
      <pc:sldChg chg="modSp mod modNotesTx">
        <pc:chgData name="Claudia Beemster" userId="82332a63-c61a-49c1-829b-ae1f13c77a62" providerId="ADAL" clId="{853E035D-4ED6-4ED6-8F68-998DA5BC937E}" dt="2024-03-05T09:27:49.329" v="1688" actId="20577"/>
        <pc:sldMkLst>
          <pc:docMk/>
          <pc:sldMk cId="2189628941" sldId="273"/>
        </pc:sldMkLst>
        <pc:spChg chg="mod">
          <ac:chgData name="Claudia Beemster" userId="82332a63-c61a-49c1-829b-ae1f13c77a62" providerId="ADAL" clId="{853E035D-4ED6-4ED6-8F68-998DA5BC937E}" dt="2024-03-05T09:22:21.666" v="1443" actId="6549"/>
          <ac:spMkLst>
            <pc:docMk/>
            <pc:sldMk cId="2189628941" sldId="273"/>
            <ac:spMk id="2" creationId="{79AC596F-E09D-03F8-C446-CB29F32B2BF1}"/>
          </ac:spMkLst>
        </pc:spChg>
        <pc:spChg chg="mod">
          <ac:chgData name="Claudia Beemster" userId="82332a63-c61a-49c1-829b-ae1f13c77a62" providerId="ADAL" clId="{853E035D-4ED6-4ED6-8F68-998DA5BC937E}" dt="2024-03-05T09:27:49.329" v="1688" actId="20577"/>
          <ac:spMkLst>
            <pc:docMk/>
            <pc:sldMk cId="2189628941" sldId="273"/>
            <ac:spMk id="3" creationId="{36A383F1-AB24-88DC-3323-8BD83D26F1C2}"/>
          </ac:spMkLst>
        </pc:spChg>
      </pc:sldChg>
      <pc:sldChg chg="modSp mod">
        <pc:chgData name="Claudia Beemster" userId="82332a63-c61a-49c1-829b-ae1f13c77a62" providerId="ADAL" clId="{853E035D-4ED6-4ED6-8F68-998DA5BC937E}" dt="2024-03-05T09:33:07.984" v="2134" actId="20577"/>
        <pc:sldMkLst>
          <pc:docMk/>
          <pc:sldMk cId="2662442206" sldId="274"/>
        </pc:sldMkLst>
        <pc:spChg chg="mod">
          <ac:chgData name="Claudia Beemster" userId="82332a63-c61a-49c1-829b-ae1f13c77a62" providerId="ADAL" clId="{853E035D-4ED6-4ED6-8F68-998DA5BC937E}" dt="2024-03-05T09:32:03.360" v="1956" actId="6549"/>
          <ac:spMkLst>
            <pc:docMk/>
            <pc:sldMk cId="2662442206" sldId="274"/>
            <ac:spMk id="2" creationId="{79AC596F-E09D-03F8-C446-CB29F32B2BF1}"/>
          </ac:spMkLst>
        </pc:spChg>
        <pc:spChg chg="mod">
          <ac:chgData name="Claudia Beemster" userId="82332a63-c61a-49c1-829b-ae1f13c77a62" providerId="ADAL" clId="{853E035D-4ED6-4ED6-8F68-998DA5BC937E}" dt="2024-03-05T09:33:07.984" v="2134" actId="20577"/>
          <ac:spMkLst>
            <pc:docMk/>
            <pc:sldMk cId="2662442206" sldId="274"/>
            <ac:spMk id="3" creationId="{36A383F1-AB24-88DC-3323-8BD83D26F1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0CFA0-6127-4793-9B85-5A118EC6D17C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8B6CD-356A-443F-95F4-80B4B4376D9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7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Welkom heten en sprekers en team fris en </a:t>
            </a:r>
            <a:r>
              <a:rPr lang="nl-NL" err="1"/>
              <a:t>flex</a:t>
            </a:r>
            <a:r>
              <a:rPr lang="nl-NL"/>
              <a:t> voorstellen voor faciliteren deze </a:t>
            </a:r>
            <a:r>
              <a:rPr lang="nl-NL" err="1"/>
              <a:t>webinar</a:t>
            </a:r>
            <a:endParaRPr lang="nl-NL"/>
          </a:p>
          <a:p>
            <a:endParaRPr lang="nl-NL"/>
          </a:p>
          <a:p>
            <a:r>
              <a:rPr lang="nl-NL"/>
              <a:t>Gekozen voor grote bouwstenen, omdat die het meest complex zijn, maar ook relevant voor het proces om tot een kleine aanvraag te komen.</a:t>
            </a:r>
          </a:p>
          <a:p>
            <a:endParaRPr lang="nl-NL"/>
          </a:p>
          <a:p>
            <a:r>
              <a:rPr lang="nl-NL"/>
              <a:t>Aantal deelnemers uit publiek zich laten voorstellen (waar hoop jij straks mee uit de bijeenkomst te stappen?</a:t>
            </a:r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8B6CD-356A-443F-95F4-80B4B4376D9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4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De tips kunnen nog aangevuld worden gedurende de </a:t>
            </a:r>
            <a:r>
              <a:rPr lang="nl-NL" err="1"/>
              <a:t>webinar</a:t>
            </a:r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8B6CD-356A-443F-95F4-80B4B4376D9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467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De tips kunnen nog aangevuld worden gedurende de </a:t>
            </a:r>
            <a:r>
              <a:rPr lang="nl-NL" err="1"/>
              <a:t>webinar</a:t>
            </a:r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8B6CD-356A-443F-95F4-80B4B4376D9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16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tips kunnen </a:t>
            </a:r>
            <a:r>
              <a:rPr lang="nl-NL" dirty="0" err="1"/>
              <a:t>vnog</a:t>
            </a:r>
            <a:r>
              <a:rPr lang="nl-NL" dirty="0"/>
              <a:t> aangevuld worden gedurende de </a:t>
            </a:r>
            <a:r>
              <a:rPr lang="nl-NL" dirty="0" err="1"/>
              <a:t>webinar</a:t>
            </a:r>
            <a:endParaRPr lang="nl-NL">
              <a:cs typeface="Calibri"/>
            </a:endParaRP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Denk aan visie en samenwerking</a:t>
            </a:r>
          </a:p>
          <a:p>
            <a:r>
              <a:rPr lang="nl-NL" dirty="0">
                <a:cs typeface="Calibri"/>
              </a:rPr>
              <a:t>Begroting</a:t>
            </a:r>
          </a:p>
          <a:p>
            <a:r>
              <a:rPr lang="nl-NL" dirty="0">
                <a:cs typeface="Calibri"/>
              </a:rPr>
              <a:t>Ophalen handtekeningen voor de samenwerkingsovereenkomst.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8B6CD-356A-443F-95F4-80B4B4376D9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97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F6874-C144-02C4-531F-01CEBC21D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12B830-6EE5-5B02-957C-0EBC4717F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8BF776-6BC2-D853-159E-FBF2FAB9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499EF3-6E8A-20FA-C95B-BC3CE2CB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85A8D9-6712-0DD8-BCB8-38844BD8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1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61C63-126F-8FD7-B666-C885BFFE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E636C7-FAE8-13A0-2490-B7FD852B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589D07-903F-E4B4-BF25-4C493774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869960-2586-9AD7-5F12-FC7142A0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D7DFAE-BFEC-55BF-44EF-D6F3AC10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4FA146-C99E-6AFB-0735-E22FC6FE4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CE66CC-FB1E-A852-12F1-E55CD582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959B2C-4D74-EDAF-9134-6CC652F0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1F7121-5B1A-06E8-1478-12E72BBF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7EFE1-C2D3-6842-8C8C-7729FD42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7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56969-CC15-EE79-BCEF-D7644936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E39D86-0890-B61A-E0CE-C66C329D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FBA7E0-3016-A876-9775-CCBBB7CB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2B101-A2F0-08DE-590B-0C01168A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4D2B2-2FC8-12CA-0AD0-94065A5E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52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46E84-E6FF-9E34-D6A3-F59A297B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4AB805-63CA-0693-A20B-D661F2AE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A057CE-CC0A-BBC4-C888-0EDD94AD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C57A94-A52C-5449-30EF-41E624C1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A888A2-0846-1217-3056-595743B9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81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5FBF8-FD92-3CB0-1F81-55CCE193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3B4C27-AA44-D07B-4E28-4B44C3C78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3BEBD8-E4FF-4569-F9C4-00CD830D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A5E8D4-7027-626D-0678-E5FAFF93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8AC1D5-8E2E-F52D-5ECC-B45A358C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3ED3EC-CE0D-CB06-D290-C2490268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51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CE914-23C0-F906-6C21-956E9FDB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32C514-90D6-71C3-8E86-49657F5A4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D28BC8-F27F-D20F-5B7F-CD83C1E7D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C61CE3-BB3D-C4A9-504F-D5FDF78CE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FFC88A-6AD1-5104-D92E-58E3D67A9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C19389-322A-7502-0361-F7CE0B41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B7DE3F-10A2-E9F2-74B3-D6FBC404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5BD182-4DAF-12F7-D79B-6AF54ACF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5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068B2-21F7-204D-2E9C-11798B4D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8FB106-3AD4-C99A-8B65-6D94B81F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5E4AAA-1491-5605-8F80-E7C84153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583634-92ED-5D2A-C556-503FBE1D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18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DFD723-534D-EFC8-1CB5-2A9C28F7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2C6565-B164-DFB9-EB20-3A9318CB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BC0175-4BDC-ABF4-FE13-1F0BC666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39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F39B5-426B-059B-C68C-15A80031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07B656-DB17-5156-B19B-E2F70DC80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2BC89F-3BDA-767A-3932-50267CF8A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CCAB0D-13EC-1FDE-22EF-6C9A0C6A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B071D0-5B95-FF87-2437-789B35CC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6DCACB-6EC8-2FA7-6C0B-C3E72D2C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74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C5432-44AC-90DE-5814-6D4FBCA6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D0791C2-0E5C-9FA8-240C-5BE873F3A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FAF8FE-33A0-B9E8-785F-75E4E8FD0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86B0C6-4E4B-EFD3-6099-426B3096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DAE088-C12E-01B8-55DE-3E333F73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CE546B-2234-D2E2-EF2E-A032355E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79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6A6A688-F9F7-1DB0-EB39-D393F305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95589F-C0D2-EE50-2889-3123EADBB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596619-52BA-2957-4228-CF40F1DB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3AB0-F3A0-6E4C-9D82-B3ADFF72346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A07591-A079-215E-DDD1-3ADC4B2CB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223FF-DBC3-4C04-F1AC-4B2C3DDDB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32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8964B-8D8A-ADEB-443E-B3089C1F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009" y="3276112"/>
            <a:ext cx="10906912" cy="1325563"/>
          </a:xfrm>
        </p:spPr>
        <p:txBody>
          <a:bodyPr>
            <a:normAutofit fontScale="90000"/>
          </a:bodyPr>
          <a:lstStyle/>
          <a:p>
            <a:r>
              <a:rPr lang="nl-NL" sz="5500" b="1">
                <a:solidFill>
                  <a:schemeClr val="accent1"/>
                </a:solidFill>
                <a:latin typeface="Gilroy Black" pitchFamily="2" charset="77"/>
              </a:rPr>
              <a:t>Leren van aanvragen die toegekend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512D87-D9F0-DE26-0F65-8E44941F5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81" y="4781956"/>
            <a:ext cx="10906912" cy="635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b="0" i="0">
                <a:solidFill>
                  <a:srgbClr val="000000"/>
                </a:solidFill>
                <a:effectLst/>
                <a:latin typeface="Gilroy"/>
              </a:rPr>
              <a:t>(Her)aanvragers handvatten geven voor het </a:t>
            </a:r>
            <a:r>
              <a:rPr lang="nl-NL" sz="2400" b="0" i="1">
                <a:solidFill>
                  <a:srgbClr val="000000"/>
                </a:solidFill>
                <a:effectLst/>
                <a:latin typeface="Gilroy"/>
              </a:rPr>
              <a:t>inrichten van het proces</a:t>
            </a:r>
            <a:r>
              <a:rPr lang="nl-NL" sz="2400" b="0" i="0">
                <a:solidFill>
                  <a:srgbClr val="000000"/>
                </a:solidFill>
                <a:effectLst/>
                <a:latin typeface="Gilroy"/>
              </a:rPr>
              <a:t> tot aanvraag, zodat de kans op een positieve beoordeling de grootste kans heeft. </a:t>
            </a:r>
            <a:endParaRPr lang="nl-NL" sz="2400">
              <a:solidFill>
                <a:schemeClr val="accent1"/>
              </a:solidFill>
              <a:latin typeface="Gilroy" pitchFamily="2" charset="77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3E2A0FE-A618-ABE5-125E-04AB2BC17F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405641" y="238245"/>
            <a:ext cx="1372082" cy="5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5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2970F-05C6-1DE3-C120-FCE9CAD99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596F-E09D-03F8-C446-CB29F32B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6974"/>
            <a:ext cx="10515600" cy="652608"/>
          </a:xfrm>
        </p:spPr>
        <p:txBody>
          <a:bodyPr anchor="t">
            <a:noAutofit/>
          </a:bodyPr>
          <a:lstStyle/>
          <a:p>
            <a:r>
              <a:rPr lang="nl-NL" sz="3000" b="1">
                <a:solidFill>
                  <a:schemeClr val="accent5"/>
                </a:solidFill>
                <a:latin typeface="Gilroy ExtraBold" pitchFamily="2" charset="77"/>
              </a:rPr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383F1-AB24-88DC-3323-8BD83D26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679"/>
            <a:ext cx="10515600" cy="38884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rtl="0" fontAlgn="base"/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15.30 u Welkom en inleiding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l" rtl="0" fontAlgn="base"/>
            <a:r>
              <a:rPr lang="nl-NL" sz="1800" b="1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Brendy</a:t>
            </a:r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Boogaard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/ VU/ Bouwsteen 3 groot: </a:t>
            </a:r>
            <a:br>
              <a:rPr lang="nl-NL" sz="1800" b="0" i="0" dirty="0">
                <a:effectLst/>
                <a:latin typeface="Calibri" panose="020F0502020204030204" pitchFamily="34" charset="0"/>
              </a:rPr>
            </a:b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Hoe hebben zij in het proces tot de aanvraag een </a:t>
            </a:r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brede doorsnede medewerkers 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aangehaakt binnen de onderwijsinstelling 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fontAlgn="base"/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Marjolein </a:t>
            </a:r>
            <a:r>
              <a:rPr lang="nl-NL" sz="1800" b="1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Schooleman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/ </a:t>
            </a:r>
            <a:r>
              <a:rPr lang="nl-NL" sz="1800" b="0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Avans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Hogeschool/ Brabant Leert Transitiehubs Energie / Bouwsteen 2 groot: </a:t>
            </a:r>
            <a:br>
              <a:rPr lang="nl-NL" sz="1800" b="0" i="0" dirty="0">
                <a:effectLst/>
                <a:latin typeface="Calibri" panose="020F0502020204030204" pitchFamily="34" charset="0"/>
              </a:rPr>
            </a:b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Hoe kom je </a:t>
            </a:r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tot een goede visie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en wat is de rol van het </a:t>
            </a:r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LLO samenwerkingsverband daar 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in 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l" rtl="0" fontAlgn="base"/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Pauze 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l" rtl="0" fontAlgn="base"/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Marcel </a:t>
            </a:r>
            <a:r>
              <a:rPr lang="nl-NL" sz="1800" b="1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Koenis</a:t>
            </a:r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/ </a:t>
            </a:r>
            <a:r>
              <a:rPr lang="nl-NL" sz="1800" b="0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HanzeHogeschool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/ Energietransitie Noord werk: Bouwsteen 2 groot:</a:t>
            </a:r>
            <a:br>
              <a:rPr lang="nl-NL" sz="1800" b="0" i="0" dirty="0">
                <a:effectLst/>
                <a:latin typeface="Calibri" panose="020F0502020204030204" pitchFamily="34" charset="0"/>
              </a:rPr>
            </a:b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Hoe kom je </a:t>
            </a:r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van generiek idee naar benodigde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nl-NL" sz="18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concreetheid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fontAlgn="base"/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Ruimte voor vragen en paneldiscussie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l" rtl="0" fontAlgn="base"/>
            <a:r>
              <a:rPr lang="nl-NL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16.40 u Afsluiting 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indent="0">
              <a:buNone/>
            </a:pPr>
            <a:endParaRPr lang="en-NL" sz="4800">
              <a:latin typeface="Gilroy" pitchFamily="2" charset="77"/>
            </a:endParaRPr>
          </a:p>
          <a:p>
            <a:pPr marL="0" indent="0">
              <a:buNone/>
            </a:pPr>
            <a:endParaRPr lang="nl-NL" sz="4800">
              <a:latin typeface="Gilroy" pitchFamily="2" charset="77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F72052-E0B5-41D0-93C7-6C07613271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405641" y="238245"/>
            <a:ext cx="1372082" cy="5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8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2970F-05C6-1DE3-C120-FCE9CAD99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596F-E09D-03F8-C446-CB29F32B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6974"/>
            <a:ext cx="10515600" cy="652608"/>
          </a:xfrm>
        </p:spPr>
        <p:txBody>
          <a:bodyPr anchor="t">
            <a:noAutofit/>
          </a:bodyPr>
          <a:lstStyle/>
          <a:p>
            <a:r>
              <a:rPr lang="nl-NL" sz="3000" b="1">
                <a:solidFill>
                  <a:schemeClr val="accent5"/>
                </a:solidFill>
                <a:latin typeface="Gilroy ExtraBold" pitchFamily="2" charset="77"/>
              </a:rPr>
              <a:t>Praktische zaken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383F1-AB24-88DC-3323-8BD83D26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679"/>
            <a:ext cx="10515600" cy="3888492"/>
          </a:xfrm>
        </p:spPr>
        <p:txBody>
          <a:bodyPr>
            <a:noAutofit/>
          </a:bodyPr>
          <a:lstStyle/>
          <a:p>
            <a:pPr fontAlgn="base"/>
            <a:r>
              <a:rPr lang="nl-NL" sz="1800">
                <a:solidFill>
                  <a:srgbClr val="000000"/>
                </a:solidFill>
                <a:latin typeface="Calibri" panose="020F0502020204030204" pitchFamily="34" charset="0"/>
              </a:rPr>
              <a:t>De bijeenkomst wordt opgenomen </a:t>
            </a:r>
          </a:p>
          <a:p>
            <a:pPr fontAlgn="base"/>
            <a:r>
              <a:rPr lang="nl-NL" sz="1800">
                <a:solidFill>
                  <a:srgbClr val="000000"/>
                </a:solidFill>
                <a:latin typeface="Calibri" panose="020F0502020204030204" pitchFamily="34" charset="0"/>
              </a:rPr>
              <a:t>Vanaf nu kun je vragen stellen in de chat.</a:t>
            </a:r>
          </a:p>
          <a:p>
            <a:pPr fontAlgn="base"/>
            <a:r>
              <a:rPr lang="nl-NL" sz="1800">
                <a:solidFill>
                  <a:srgbClr val="000000"/>
                </a:solidFill>
                <a:latin typeface="Calibri" panose="020F0502020204030204" pitchFamily="34" charset="0"/>
              </a:rPr>
              <a:t>Vragen worden (door een ieder) vooral beantwoord in de chat of tijdens het panel.</a:t>
            </a:r>
            <a:br>
              <a:rPr lang="nl-NL" sz="180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nl-NL" sz="1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nl-NL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NL" sz="4800">
              <a:latin typeface="Gilroy" pitchFamily="2" charset="77"/>
            </a:endParaRPr>
          </a:p>
          <a:p>
            <a:pPr marL="0" indent="0">
              <a:buNone/>
            </a:pPr>
            <a:endParaRPr lang="nl-NL" sz="4800">
              <a:latin typeface="Gilroy" pitchFamily="2" charset="77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F72052-E0B5-41D0-93C7-6C07613271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405641" y="238245"/>
            <a:ext cx="1372082" cy="5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4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2970F-05C6-1DE3-C120-FCE9CAD99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596F-E09D-03F8-C446-CB29F32B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6974"/>
            <a:ext cx="10515600" cy="652608"/>
          </a:xfrm>
        </p:spPr>
        <p:txBody>
          <a:bodyPr anchor="t">
            <a:noAutofit/>
          </a:bodyPr>
          <a:lstStyle/>
          <a:p>
            <a:r>
              <a:rPr lang="nl-NL" sz="3000" b="1" dirty="0">
                <a:solidFill>
                  <a:schemeClr val="accent5"/>
                </a:solidFill>
                <a:latin typeface="Gilroy ExtraBold"/>
              </a:rPr>
              <a:t>Tips </a:t>
            </a:r>
            <a:endParaRPr lang="nl-NL" sz="3000" b="1" dirty="0">
              <a:solidFill>
                <a:schemeClr val="accent5"/>
              </a:solidFill>
              <a:latin typeface="Gilroy ExtraBold" pitchFamily="2" charset="77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383F1-AB24-88DC-3323-8BD83D26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679"/>
            <a:ext cx="10515600" cy="38884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AutoNum type="arabicPeriod"/>
            </a:pPr>
            <a:r>
              <a:rPr lang="nl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Probeer het schrijfproces tot een klein groepje te beperken maar organiseer het commitment tussentijds goed en breed</a:t>
            </a:r>
            <a:endParaRPr lang="nl-NL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nl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nl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Wees</a:t>
            </a:r>
            <a:r>
              <a:rPr lang="nl" sz="1800" dirty="0">
                <a:latin typeface="Calibri"/>
                <a:ea typeface="Calibri"/>
                <a:cs typeface="Calibri"/>
              </a:rPr>
              <a:t> duidelijk over wie welke rol in het aanvraagproces heeft</a:t>
            </a:r>
            <a:endParaRPr lang="nl-NL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nl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nl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Een duidelijke stip op de horizon en een gedragen visie helpt enorm</a:t>
            </a:r>
            <a:endParaRPr lang="nl-NL" dirty="0"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endParaRPr lang="nl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nl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Organiseer tijdig het bestuurlijk proces</a:t>
            </a:r>
            <a:endParaRPr lang="nl-NL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nl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nl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Vind niet een nieuw wiel uit maar maak handig gebruik van dat wat er al is</a:t>
            </a:r>
            <a:endParaRPr lang="nl-NL" dirty="0">
              <a:latin typeface="Calibri"/>
              <a:ea typeface="Calibri"/>
              <a:cs typeface="Calibri"/>
            </a:endParaRPr>
          </a:p>
          <a:p>
            <a:pPr>
              <a:buAutoNum type="arabicPeriod"/>
            </a:pPr>
            <a:endParaRPr lang="nl" sz="1800" dirty="0">
              <a:latin typeface="Calibri" panose="020F0502020204030204" pitchFamily="34" charset="0"/>
              <a:ea typeface="Calibri"/>
              <a:cs typeface="Calibri"/>
            </a:endParaRPr>
          </a:p>
          <a:p>
            <a:pPr>
              <a:buAutoNum type="arabicPeriod"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pPr algn="l" rtl="0" fontAlgn="base">
              <a:buAutoNum type="arabicPeriod"/>
            </a:pPr>
            <a:endParaRPr lang="nl-NL" sz="1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AutoNum type="arabicPeriod"/>
            </a:pPr>
            <a:endParaRPr lang="nl-NL" sz="1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 fontAlgn="base">
              <a:buNone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F72052-E0B5-41D0-93C7-6C07613271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405641" y="238245"/>
            <a:ext cx="1372082" cy="5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2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2970F-05C6-1DE3-C120-FCE9CAD99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596F-E09D-03F8-C446-CB29F32B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6974"/>
            <a:ext cx="10515600" cy="652608"/>
          </a:xfrm>
        </p:spPr>
        <p:txBody>
          <a:bodyPr anchor="t">
            <a:noAutofit/>
          </a:bodyPr>
          <a:lstStyle/>
          <a:p>
            <a:r>
              <a:rPr lang="nl-NL" sz="3000" b="1" dirty="0">
                <a:solidFill>
                  <a:schemeClr val="accent5"/>
                </a:solidFill>
                <a:latin typeface="Gilroy ExtraBold"/>
              </a:rPr>
              <a:t>Vervolg</a:t>
            </a:r>
            <a:endParaRPr lang="nl-NL" sz="3000" b="1" dirty="0">
              <a:solidFill>
                <a:schemeClr val="accent5"/>
              </a:solidFill>
              <a:latin typeface="Gilroy ExtraBold" pitchFamily="2" charset="77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383F1-AB24-88DC-3323-8BD83D26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679"/>
            <a:ext cx="10515600" cy="3888492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We hebben een aantal goede voorbeelden van onderdelen van de aanvraag en die zenden we toe</a:t>
            </a:r>
            <a:endParaRPr lang="en-US" dirty="0"/>
          </a:p>
          <a:p>
            <a:pPr fontAlgn="base"/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Elke donderdag 9.00 - 10.00 u starten we </a:t>
            </a:r>
            <a:r>
              <a:rPr lang="nl-NL" sz="1800" dirty="0" err="1">
                <a:solidFill>
                  <a:srgbClr val="000000"/>
                </a:solidFill>
                <a:latin typeface="Calibri"/>
                <a:cs typeface="Calibri"/>
              </a:rPr>
              <a:t>boostsessies</a:t>
            </a:r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 met sprekers</a:t>
            </a:r>
            <a:endParaRPr lang="nl-NL" sz="36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Laat in de chat jouw wensen voor vervolgactiviteiten en –bijeenkomsten achter</a:t>
            </a:r>
          </a:p>
          <a:p>
            <a:r>
              <a:rPr lang="nl-NL" sz="1800" dirty="0">
                <a:solidFill>
                  <a:srgbClr val="000000"/>
                </a:solidFill>
                <a:latin typeface="Calibri"/>
                <a:cs typeface="Calibri"/>
              </a:rPr>
              <a:t>Laat in de chat jouw feedback achter hoe deze bijeenkomst aan je verwachtingen heeft voldaan</a:t>
            </a:r>
            <a:endParaRPr lang="nl-NL" sz="1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nl-NL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L" sz="4800">
              <a:latin typeface="Gilroy" pitchFamily="2" charset="77"/>
            </a:endParaRPr>
          </a:p>
          <a:p>
            <a:pPr marL="0" indent="0">
              <a:buNone/>
            </a:pPr>
            <a:endParaRPr lang="nl-NL" sz="4800">
              <a:latin typeface="Gilroy" pitchFamily="2" charset="77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F72052-E0B5-41D0-93C7-6C07613271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405641" y="238245"/>
            <a:ext cx="1372082" cy="5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181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3078"/>
      </a:accent1>
      <a:accent2>
        <a:srgbClr val="AF1964"/>
      </a:accent2>
      <a:accent3>
        <a:srgbClr val="FC3F63"/>
      </a:accent3>
      <a:accent4>
        <a:srgbClr val="FFC947"/>
      </a:accent4>
      <a:accent5>
        <a:srgbClr val="34B5B3"/>
      </a:accent5>
      <a:accent6>
        <a:srgbClr val="DAD2E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7eb262-b0b6-4a73-97aa-f9bf3870865c" xsi:nil="true"/>
    <lcf76f155ced4ddcb4097134ff3c332f xmlns="b3bc411b-27cd-48c7-8d6f-e7f15b98b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51B6D20EA7443814551DED1569233" ma:contentTypeVersion="14" ma:contentTypeDescription="Create a new document." ma:contentTypeScope="" ma:versionID="72e59b231c20ffb8ff25b9479df2b9d4">
  <xsd:schema xmlns:xsd="http://www.w3.org/2001/XMLSchema" xmlns:xs="http://www.w3.org/2001/XMLSchema" xmlns:p="http://schemas.microsoft.com/office/2006/metadata/properties" xmlns:ns2="b3bc411b-27cd-48c7-8d6f-e7f15b98bf49" xmlns:ns3="f47eb262-b0b6-4a73-97aa-f9bf3870865c" targetNamespace="http://schemas.microsoft.com/office/2006/metadata/properties" ma:root="true" ma:fieldsID="0650976e5726a68b559301e16c492e50" ns2:_="" ns3:_="">
    <xsd:import namespace="b3bc411b-27cd-48c7-8d6f-e7f15b98bf49"/>
    <xsd:import namespace="f47eb262-b0b6-4a73-97aa-f9bf38708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c411b-27cd-48c7-8d6f-e7f15b98b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6eb76ce-677d-4617-aee1-d24d0dd6f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eb262-b0b6-4a73-97aa-f9bf3870865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7686d4-739a-4c00-8d7b-67ff82792770}" ma:internalName="TaxCatchAll" ma:showField="CatchAllData" ma:web="f47eb262-b0b6-4a73-97aa-f9bf38708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442B2F-A3B5-4C5E-8198-CE9E5F013DEC}">
  <ds:schemaRefs>
    <ds:schemaRef ds:uri="b3bc411b-27cd-48c7-8d6f-e7f15b98bf49"/>
    <ds:schemaRef ds:uri="f47eb262-b0b6-4a73-97aa-f9bf3870865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A161A0-6340-42B4-B873-9C9766DFA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8F2F8F-5AB9-4D7F-A534-EA3194847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bc411b-27cd-48c7-8d6f-e7f15b98bf49"/>
    <ds:schemaRef ds:uri="f47eb262-b0b6-4a73-97aa-f9bf387086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Kantoorthema</vt:lpstr>
      <vt:lpstr>Leren van aanvragen die toegekend zijn</vt:lpstr>
      <vt:lpstr>Programma</vt:lpstr>
      <vt:lpstr>Praktische zaken</vt:lpstr>
      <vt:lpstr>Tips </vt:lpstr>
      <vt:lpstr>Vervolg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titel</dc:title>
  <dc:creator>Eelco Mullenders</dc:creator>
  <cp:revision>82</cp:revision>
  <dcterms:created xsi:type="dcterms:W3CDTF">2024-02-07T10:03:37Z</dcterms:created>
  <dcterms:modified xsi:type="dcterms:W3CDTF">2024-03-07T10:31:49Z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0x010100A3951B6D20EA7443814551DED1569233</vt:lpwstr>
  </property>
  <property fmtid="{D5CDD505-2E9C-101B-9397-08002B2CF9AE}" pid="3" name="MediaServiceImageTags">
    <vt:lpwstr/>
  </property>
</Properties>
</file>